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6" r:id="rId3"/>
    <p:sldId id="262" r:id="rId4"/>
    <p:sldId id="258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3B69"/>
    <a:srgbClr val="4152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1783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1908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761999"/>
            <a:ext cx="2628900" cy="54149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761999"/>
            <a:ext cx="7734300" cy="5414963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004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anose="05000000000000000000" pitchFamily="2" charset="2"/>
              <a:buChar char="§"/>
              <a:defRPr/>
            </a:lvl1pPr>
            <a:lvl2pPr marL="685800" indent="-228600">
              <a:buFont typeface="Wingdings" panose="05000000000000000000" pitchFamily="2" charset="2"/>
              <a:buChar char="§"/>
              <a:defRPr/>
            </a:lvl2pPr>
            <a:lvl3pPr>
              <a:buFont typeface="Wingdings" panose="05000000000000000000" pitchFamily="2" charset="2"/>
              <a:buChar char="§"/>
              <a:defRPr/>
            </a:lvl3pPr>
            <a:lvl4pPr marL="1600200" indent="-228600">
              <a:buFont typeface="Wingdings" panose="05000000000000000000" pitchFamily="2" charset="2"/>
              <a:buChar char="§"/>
              <a:defRPr/>
            </a:lvl4pPr>
            <a:lvl5pP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890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636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57399"/>
            <a:ext cx="5181600" cy="41195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57399"/>
            <a:ext cx="5181600" cy="41195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1231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68338"/>
            <a:ext cx="10515600" cy="108426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8800"/>
            <a:ext cx="5157787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743199"/>
            <a:ext cx="5157787" cy="34464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8800"/>
            <a:ext cx="5183188" cy="823912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743199"/>
            <a:ext cx="5183188" cy="34464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9301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433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823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812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3716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209800"/>
            <a:ext cx="3932237" cy="3659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0F276-1833-4A75-9C1D-A56E2295A68D}" type="datetimeFigureOut">
              <a:rPr lang="en-US" smtClean="0"/>
              <a:t>11/14/2021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844951-7827-47D4-8276-7DDE1FA7D85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3318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ame 7">
            <a:extLst>
              <a:ext uri="{FF2B5EF4-FFF2-40B4-BE49-F238E27FC236}">
                <a16:creationId xmlns:a16="http://schemas.microsoft.com/office/drawing/2014/main" id="{DD7EAFE6-2BB9-41FB-9CF4-588CFC708774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8103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178657"/>
            <a:ext cx="10515600" cy="39983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AA70F276-1833-4A75-9C1D-A56E2295A68D}" type="datetimeFigureOut">
              <a:rPr lang="en-US" smtClean="0"/>
              <a:pPr/>
              <a:t>11/14/2021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429375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4293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28844951-7827-47D4-8276-7DDE1FA7D85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559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txStyles>
    <p:titleStyle>
      <a:lvl1pPr marL="0" algn="l" defTabSz="914400" rtl="0" eaLnBrk="1" latinLnBrk="0" hangingPunct="1">
        <a:lnSpc>
          <a:spcPct val="90000"/>
        </a:lnSpc>
        <a:spcBef>
          <a:spcPct val="0"/>
        </a:spcBef>
        <a:buNone/>
        <a:defRPr lang="en-US" sz="5200" kern="1200" dirty="0">
          <a:gradFill flip="none" rotWithShape="1">
            <a:gsLst>
              <a:gs pos="0">
                <a:schemeClr val="accent5"/>
              </a:gs>
              <a:gs pos="100000">
                <a:schemeClr val="accent1">
                  <a:alpha val="70000"/>
                </a:schemeClr>
              </a:gs>
            </a:gsLst>
            <a:lin ang="0" scaled="1"/>
            <a:tileRect/>
          </a:gradFill>
          <a:latin typeface="+mj-lt"/>
          <a:ea typeface="+mn-ea"/>
          <a:cs typeface="Angsana New" panose="02020603050405020304" pitchFamily="18" charset="-34"/>
        </a:defRPr>
      </a:lvl1pPr>
    </p:titleStyle>
    <p:bodyStyle>
      <a:lvl1pPr marL="4572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1pPr>
      <a:lvl2pPr marL="8001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4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2pPr>
      <a:lvl3pPr marL="12573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3pPr>
      <a:lvl4pPr marL="16573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4pPr>
      <a:lvl5pPr marL="211455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tx2">
            <a:lumMod val="10000"/>
            <a:lumOff val="90000"/>
          </a:schemeClr>
        </a:buClr>
        <a:buSzPct val="80000"/>
        <a:buFont typeface="Wingdings" panose="05000000000000000000" pitchFamily="2" charset="2"/>
        <a:buChar char="§"/>
        <a:defRPr sz="1800" kern="1200">
          <a:solidFill>
            <a:schemeClr val="tx2">
              <a:alpha val="7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cipci.cpf@ufsb.edu.br" TargetMode="External"/><Relationship Id="rId3" Type="http://schemas.openxmlformats.org/officeDocument/2006/relationships/image" Target="../media/image2.jpg"/><Relationship Id="rId7" Type="http://schemas.openxmlformats.org/officeDocument/2006/relationships/hyperlink" Target="mailto:cipci.csc@ufsb.edu.br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cipci.cja@ufsb.edu.br" TargetMode="Externa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7;p14">
            <a:extLst>
              <a:ext uri="{FF2B5EF4-FFF2-40B4-BE49-F238E27FC236}">
                <a16:creationId xmlns:a16="http://schemas.microsoft.com/office/drawing/2014/main" id="{847C27DA-4E58-4B65-B0DF-D691B227C641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gradFill flip="none" rotWithShape="1">
                <a:gsLst>
                  <a:gs pos="0">
                    <a:schemeClr val="accent5">
                      <a:alpha val="70000"/>
                    </a:schemeClr>
                  </a:gs>
                  <a:gs pos="100000">
                    <a:schemeClr val="accent1">
                      <a:alpha val="70000"/>
                    </a:schemeClr>
                  </a:gs>
                </a:gsLst>
                <a:lin ang="0" scaled="1"/>
                <a:tileRect/>
              </a:gra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1177236"/>
            <a:ext cx="10659035" cy="585118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OREINTAÇÕES GERAIS PARA USO DESTE TEMPLATE</a:t>
            </a:r>
            <a:endParaRPr lang="pt-BR" sz="2000" dirty="0"/>
          </a:p>
        </p:txBody>
      </p:sp>
      <p:pic>
        <p:nvPicPr>
          <p:cNvPr id="11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F4B4132A-AD18-4700-9F33-C6A7DFDCAF3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01;p14">
            <a:extLst>
              <a:ext uri="{FF2B5EF4-FFF2-40B4-BE49-F238E27FC236}">
                <a16:creationId xmlns:a16="http://schemas.microsoft.com/office/drawing/2014/main" id="{942A42AF-2BB6-438D-86FF-4AC0301DDD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10BC0ABE-421B-4652-8058-95619232A334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52E10FF-476F-4CF4-95DC-146EDC7084B6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15" name="Imagem 1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086DDA3-2FE8-4A2C-A91D-AE8ECB9AB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16" name="Google Shape;106;p14">
            <a:extLst>
              <a:ext uri="{FF2B5EF4-FFF2-40B4-BE49-F238E27FC236}">
                <a16:creationId xmlns:a16="http://schemas.microsoft.com/office/drawing/2014/main" id="{0F15EF45-F7F6-412E-B5A4-A2339FA1F5B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FF27D5AC-DBB4-4FD5-9D9E-CF8244C5FAAF}"/>
              </a:ext>
            </a:extLst>
          </p:cNvPr>
          <p:cNvSpPr txBox="1"/>
          <p:nvPr/>
        </p:nvSpPr>
        <p:spPr>
          <a:xfrm>
            <a:off x="1098935" y="1925236"/>
            <a:ext cx="10430938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Utilize para edição deste </a:t>
            </a:r>
            <a:r>
              <a:rPr lang="pt-BR" sz="1200" dirty="0" err="1"/>
              <a:t>template</a:t>
            </a:r>
            <a:r>
              <a:rPr lang="pt-BR" sz="1200" dirty="0"/>
              <a:t> o software Libre Office “Apresentação </a:t>
            </a:r>
            <a:r>
              <a:rPr lang="pt-BR" sz="1200" dirty="0" err="1"/>
              <a:t>Impress</a:t>
            </a:r>
            <a:r>
              <a:rPr lang="pt-BR" sz="1200" dirty="0"/>
              <a:t>” ou o Microsoft “Power Point”; 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b="1" dirty="0"/>
              <a:t>Não ultrapasse o limite de 06 (seis) eslaides para sua apresentação</a:t>
            </a:r>
            <a:r>
              <a:rPr lang="pt-BR" sz="1200" dirty="0"/>
              <a:t>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Procure compor seus eslaides utilizando texto escrito e imagens, figuras, tabelas,  referentes ao trabalho.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Não insira efeitos de animação ou som na planilha dos eslaides, pois esses efeitos podem “travar” a execução do arquivo no momento da apresentação;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Faça um ensaio e verifique se consegue apresentar os eslaides dentro do tempo máximo de 10 minutos;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O arquivo com os eslaides, depois de elaborado pelo/a estudante e revisado pelo/a orientador/a, deve ser salvo no formato PDF; 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O nome do arquivo deve seguir o padrão: CAMPUS_PRIMEIRONOME_ULTIMOSOBRENONE.pdf - Exemplo: CSC_IVETE_SANGALO.pdf 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Envie o arquivo de eslaides à Comissão Organizadora do Campus </a:t>
            </a:r>
            <a:r>
              <a:rPr lang="pt-BR" sz="1200" b="1" dirty="0"/>
              <a:t>até 02/12/2021</a:t>
            </a:r>
            <a:r>
              <a:rPr lang="pt-BR" sz="1200" dirty="0"/>
              <a:t>. 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Os arquivos enviados fora do formato PDF ou por outros canais de comunicação que não o e-mail da Comissão Organizadora do Campus serão desconsiderados. • Campus Jorge Amado: </a:t>
            </a:r>
            <a:r>
              <a:rPr lang="pt-BR" sz="1200" dirty="0">
                <a:hlinkClick r:id="rId6"/>
              </a:rPr>
              <a:t>cipci.cja@ufsb.edu.br</a:t>
            </a:r>
            <a:r>
              <a:rPr lang="pt-BR" sz="1200" dirty="0"/>
              <a:t>  • Campus Sosígenes Costa: </a:t>
            </a:r>
            <a:r>
              <a:rPr lang="pt-BR" sz="1200" dirty="0">
                <a:hlinkClick r:id="rId7"/>
              </a:rPr>
              <a:t>cipci.csc@ufsb.edu.br</a:t>
            </a:r>
            <a:r>
              <a:rPr lang="pt-BR" sz="1200" dirty="0"/>
              <a:t>  • Campus Paulo Freire: </a:t>
            </a:r>
            <a:r>
              <a:rPr lang="pt-BR" sz="1200" dirty="0">
                <a:hlinkClick r:id="rId8"/>
              </a:rPr>
              <a:t>cipci.cpf@ufsb.edu.br</a:t>
            </a:r>
            <a:r>
              <a:rPr lang="pt-BR" sz="1200" dirty="0"/>
              <a:t>;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Consulte seu/sua professor/a-orientador/a em caso de dúvidas na elaboração dos eslaides. 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Não retire os logotipos da UFSB, da PROPPG ou das agências de fomento (CNPq e </a:t>
            </a:r>
            <a:r>
              <a:rPr lang="pt-BR" sz="1200" dirty="0" err="1"/>
              <a:t>Fapesb</a:t>
            </a:r>
            <a:r>
              <a:rPr lang="pt-BR" sz="1200" dirty="0"/>
              <a:t>) dos eslaides, e mantenha o padrão de apresentação do </a:t>
            </a:r>
            <a:r>
              <a:rPr lang="pt-BR" sz="1200" dirty="0" err="1"/>
              <a:t>template</a:t>
            </a:r>
            <a:r>
              <a:rPr lang="pt-BR" sz="1200" dirty="0"/>
              <a:t>.</a:t>
            </a:r>
          </a:p>
          <a:p>
            <a:pPr marL="228600" indent="-228600" algn="just">
              <a:buFont typeface="+mj-lt"/>
              <a:buAutoNum type="alphaLcParenR"/>
            </a:pPr>
            <a:r>
              <a:rPr lang="pt-BR" sz="1200" dirty="0"/>
              <a:t>Este eslaide de orientação não deve aparecer em sua apresentação.</a:t>
            </a:r>
          </a:p>
          <a:p>
            <a:pPr algn="just"/>
            <a:endParaRPr lang="pt-BR" sz="1200" dirty="0"/>
          </a:p>
          <a:p>
            <a:pPr algn="just"/>
            <a:r>
              <a:rPr lang="pt-BR" sz="1200" dirty="0"/>
              <a:t>Desejamos a todas e todos uma ótima apresentação.</a:t>
            </a:r>
          </a:p>
          <a:p>
            <a:pPr algn="just"/>
            <a:r>
              <a:rPr lang="pt-BR" sz="1200" dirty="0"/>
              <a:t>A Comissão Organizadora do 7o. CIPCI.</a:t>
            </a:r>
          </a:p>
        </p:txBody>
      </p:sp>
    </p:spTree>
    <p:extLst>
      <p:ext uri="{BB962C8B-B14F-4D97-AF65-F5344CB8AC3E}">
        <p14:creationId xmlns:p14="http://schemas.microsoft.com/office/powerpoint/2010/main" val="7597853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C3E06833-B59C-442F-9A6A-F8F55936D5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9554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Frame 26">
            <a:extLst>
              <a:ext uri="{FF2B5EF4-FFF2-40B4-BE49-F238E27FC236}">
                <a16:creationId xmlns:a16="http://schemas.microsoft.com/office/drawing/2014/main" id="{FA2016CF-2F24-4AE4-8A87-D9B6A3DE31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frame">
            <a:avLst>
              <a:gd name="adj1" fmla="val 7164"/>
            </a:avLst>
          </a:prstGeom>
          <a:gradFill flip="none" rotWithShape="1">
            <a:gsLst>
              <a:gs pos="0">
                <a:schemeClr val="accent2">
                  <a:alpha val="4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Google Shape;97;p14">
            <a:extLst>
              <a:ext uri="{FF2B5EF4-FFF2-40B4-BE49-F238E27FC236}">
                <a16:creationId xmlns:a16="http://schemas.microsoft.com/office/drawing/2014/main" id="{990EF4CD-DE38-45A7-8779-734F50B2274D}"/>
              </a:ext>
            </a:extLst>
          </p:cNvPr>
          <p:cNvSpPr txBox="1"/>
          <p:nvPr/>
        </p:nvSpPr>
        <p:spPr>
          <a:xfrm>
            <a:off x="3348318" y="580124"/>
            <a:ext cx="8323730" cy="1158148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lnSpcReduction="10000"/>
          </a:bodyPr>
          <a:lstStyle/>
          <a:p>
            <a:pPr marR="0" lvl="0" indent="0"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3800" b="1" i="0" u="none" dirty="0">
                <a:gradFill flip="none" rotWithShape="1">
                  <a:gsLst>
                    <a:gs pos="0">
                      <a:schemeClr val="accent5">
                        <a:alpha val="70000"/>
                      </a:schemeClr>
                    </a:gs>
                    <a:gs pos="100000">
                      <a:schemeClr val="accent1">
                        <a:alpha val="70000"/>
                      </a:schemeClr>
                    </a:gs>
                  </a:gsLst>
                  <a:lin ang="0" scaled="1"/>
                  <a:tileRect/>
                </a:gra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3500" b="1" i="0" u="none" dirty="0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3500" b="1" i="0" u="none" dirty="0" err="1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3500" b="1" i="0" u="none" dirty="0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3500" b="1" i="0" u="none" dirty="0" err="1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3500" b="1" i="0" u="none" dirty="0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3500" b="1" i="0" u="none" dirty="0" err="1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3500" b="1" i="0" u="none" dirty="0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3500" b="1" i="0" u="none" dirty="0" err="1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3500" b="1" i="0" u="none" dirty="0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3500" b="1" i="0" u="none" dirty="0" err="1">
                <a:solidFill>
                  <a:srgbClr val="41527B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3500" b="1" i="0" u="none" dirty="0">
              <a:solidFill>
                <a:srgbClr val="41527B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pic>
        <p:nvPicPr>
          <p:cNvPr id="5" name="Google Shape;106;p14" descr="Logotipo&#10;&#10;Descrição gerada automaticamente">
            <a:extLst>
              <a:ext uri="{FF2B5EF4-FFF2-40B4-BE49-F238E27FC236}">
                <a16:creationId xmlns:a16="http://schemas.microsoft.com/office/drawing/2014/main" id="{2D6ADC90-E215-48F2-B9A5-07C467C97AA9}"/>
              </a:ext>
            </a:extLst>
          </p:cNvPr>
          <p:cNvPicPr preferRelativeResize="0"/>
          <p:nvPr/>
        </p:nvPicPr>
        <p:blipFill rotWithShape="1">
          <a:blip r:embed="rId2">
            <a:alphaModFix amt="90000"/>
          </a:blip>
          <a:stretch/>
        </p:blipFill>
        <p:spPr>
          <a:xfrm>
            <a:off x="990133" y="1000164"/>
            <a:ext cx="2658968" cy="3608977"/>
          </a:xfrm>
          <a:prstGeom prst="rect">
            <a:avLst/>
          </a:prstGeom>
          <a:noFill/>
        </p:spPr>
      </p:pic>
      <p:pic>
        <p:nvPicPr>
          <p:cNvPr id="17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21F892E0-8BE8-4D5A-852A-FC10C88122FE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2907" y="5652929"/>
            <a:ext cx="1258894" cy="668705"/>
          </a:xfrm>
          <a:prstGeom prst="rect">
            <a:avLst/>
          </a:prstGeom>
          <a:noFill/>
          <a:ln>
            <a:noFill/>
          </a:ln>
        </p:spPr>
      </p:pic>
      <p:pic>
        <p:nvPicPr>
          <p:cNvPr id="18" name="Google Shape;101;p14" descr="Logotipo, nome da empresa&#10;&#10;Descrição gerada automaticamente">
            <a:extLst>
              <a:ext uri="{FF2B5EF4-FFF2-40B4-BE49-F238E27FC236}">
                <a16:creationId xmlns:a16="http://schemas.microsoft.com/office/drawing/2014/main" id="{62A8EBB2-0E83-41CC-B4B8-56D9831B58D2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060950" y="41781046"/>
            <a:ext cx="1035050" cy="708391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101;p14">
            <a:extLst>
              <a:ext uri="{FF2B5EF4-FFF2-40B4-BE49-F238E27FC236}">
                <a16:creationId xmlns:a16="http://schemas.microsoft.com/office/drawing/2014/main" id="{AEF4D060-E465-429C-A336-E00F848093D0}"/>
              </a:ext>
            </a:extLst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868435" y="5678316"/>
            <a:ext cx="954472" cy="681542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FF9C45BB-4C81-49D0-B302-F0539AD0FC2A}"/>
              </a:ext>
            </a:extLst>
          </p:cNvPr>
          <p:cNvSpPr txBox="1"/>
          <p:nvPr/>
        </p:nvSpPr>
        <p:spPr>
          <a:xfrm>
            <a:off x="2404880" y="5311705"/>
            <a:ext cx="125889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Fomento</a:t>
            </a:r>
            <a:r>
              <a:rPr lang="pt-BR" sz="1400" b="1" dirty="0"/>
              <a:t>: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3553E832-78FD-43A5-BE77-9DEBA7E1F205}"/>
              </a:ext>
            </a:extLst>
          </p:cNvPr>
          <p:cNvSpPr txBox="1"/>
          <p:nvPr/>
        </p:nvSpPr>
        <p:spPr>
          <a:xfrm>
            <a:off x="603273" y="5311704"/>
            <a:ext cx="1561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Realização:</a:t>
            </a:r>
          </a:p>
        </p:txBody>
      </p:sp>
      <p:pic>
        <p:nvPicPr>
          <p:cNvPr id="28" name="Imagem 27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150A2143-E434-4222-8D00-EECF39469BB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1237" y="5819127"/>
            <a:ext cx="968893" cy="336310"/>
          </a:xfrm>
          <a:prstGeom prst="rect">
            <a:avLst/>
          </a:prstGeom>
        </p:spPr>
      </p:pic>
      <p:sp>
        <p:nvSpPr>
          <p:cNvPr id="29" name="Google Shape;98;p14">
            <a:extLst>
              <a:ext uri="{FF2B5EF4-FFF2-40B4-BE49-F238E27FC236}">
                <a16:creationId xmlns:a16="http://schemas.microsoft.com/office/drawing/2014/main" id="{053229E4-47CB-46C3-9AAE-0D381FD1615E}"/>
              </a:ext>
            </a:extLst>
          </p:cNvPr>
          <p:cNvSpPr txBox="1"/>
          <p:nvPr/>
        </p:nvSpPr>
        <p:spPr>
          <a:xfrm>
            <a:off x="3993776" y="2122934"/>
            <a:ext cx="7678272" cy="12580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2000" b="1" i="0" u="none" dirty="0">
                <a:latin typeface="Arial"/>
                <a:ea typeface="Arial"/>
                <a:cs typeface="Arial"/>
                <a:sym typeface="Arial"/>
              </a:rPr>
              <a:t>[TÍTULO DO PLANO DE TRABALHO]</a:t>
            </a:r>
            <a:r>
              <a:rPr lang="en-US" sz="2000" b="1" i="0" u="none" dirty="0">
                <a:solidFill>
                  <a:schemeClr val="accent2">
                    <a:lumMod val="50000"/>
                  </a:schemeClr>
                </a:solidFill>
                <a:latin typeface="Arial"/>
                <a:ea typeface="Arial"/>
                <a:cs typeface="Arial"/>
                <a:sym typeface="Arial"/>
              </a:rPr>
              <a:t>*</a:t>
            </a:r>
            <a:endParaRPr lang="en-US" sz="2000" b="1" dirty="0">
              <a:solidFill>
                <a:schemeClr val="accent2">
                  <a:lumMod val="50000"/>
                </a:schemeClr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1400" i="1" dirty="0"/>
              <a:t>*</a:t>
            </a:r>
            <a:r>
              <a:rPr lang="en-US" sz="1400" i="1" dirty="0" err="1"/>
              <a:t>Mesmo</a:t>
            </a:r>
            <a:r>
              <a:rPr lang="en-US" sz="1400" i="1" dirty="0"/>
              <a:t> </a:t>
            </a:r>
            <a:r>
              <a:rPr lang="en-US" sz="1400" i="1" dirty="0" err="1"/>
              <a:t>título</a:t>
            </a:r>
            <a:r>
              <a:rPr lang="en-US" sz="1400" i="1" dirty="0"/>
              <a:t> </a:t>
            </a:r>
            <a:r>
              <a:rPr lang="en-US" sz="1400" i="1" dirty="0" err="1"/>
              <a:t>colocado</a:t>
            </a:r>
            <a:r>
              <a:rPr lang="en-US" sz="1400" i="1" dirty="0"/>
              <a:t> do </a:t>
            </a:r>
            <a:r>
              <a:rPr lang="en-US" sz="1400" i="1" dirty="0" err="1"/>
              <a:t>resumo</a:t>
            </a:r>
            <a:r>
              <a:rPr lang="en-US" sz="1400" i="1" dirty="0"/>
              <a:t> </a:t>
            </a:r>
            <a:r>
              <a:rPr lang="en-US" sz="1400" i="1" dirty="0" err="1"/>
              <a:t>submetido</a:t>
            </a:r>
            <a:r>
              <a:rPr lang="en-US" sz="1400" i="1" dirty="0"/>
              <a:t> </a:t>
            </a:r>
            <a:r>
              <a:rPr lang="en-US" sz="1400" i="1" dirty="0" err="1"/>
              <a:t>ao</a:t>
            </a:r>
            <a:r>
              <a:rPr lang="en-US" sz="1400" i="1" dirty="0"/>
              <a:t> SIGAA</a:t>
            </a:r>
            <a:endParaRPr sz="1400" b="1" i="0" u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98;p14">
            <a:extLst>
              <a:ext uri="{FF2B5EF4-FFF2-40B4-BE49-F238E27FC236}">
                <a16:creationId xmlns:a16="http://schemas.microsoft.com/office/drawing/2014/main" id="{28064034-C797-45F2-B2EC-14D68A0A027D}"/>
              </a:ext>
            </a:extLst>
          </p:cNvPr>
          <p:cNvSpPr txBox="1"/>
          <p:nvPr/>
        </p:nvSpPr>
        <p:spPr>
          <a:xfrm>
            <a:off x="4216868" y="3852931"/>
            <a:ext cx="7476828" cy="86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[Nome </a:t>
            </a:r>
            <a:r>
              <a:rPr lang="en-US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</a:t>
            </a:r>
            <a:r>
              <a:rPr lang="en-US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do/a </a:t>
            </a:r>
            <a:r>
              <a:rPr lang="en-US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estudante-bolsista</a:t>
            </a:r>
            <a:r>
              <a:rPr lang="en-US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voluntário</a:t>
            </a:r>
            <a:r>
              <a:rPr lang="en-US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/a] </a:t>
            </a:r>
            <a:endParaRPr lang="en-US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endParaRPr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98;p14">
            <a:extLst>
              <a:ext uri="{FF2B5EF4-FFF2-40B4-BE49-F238E27FC236}">
                <a16:creationId xmlns:a16="http://schemas.microsoft.com/office/drawing/2014/main" id="{DFE21D29-FEC2-4DAE-80EF-FC67A3D0918F}"/>
              </a:ext>
            </a:extLst>
          </p:cNvPr>
          <p:cNvSpPr txBox="1"/>
          <p:nvPr/>
        </p:nvSpPr>
        <p:spPr>
          <a:xfrm>
            <a:off x="4569556" y="4849098"/>
            <a:ext cx="7124140" cy="970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[Nome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do/a </a:t>
            </a:r>
            <a:r>
              <a:rPr lang="en-US" sz="16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docente-orientador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Prof(a). Dr(a). </a:t>
            </a:r>
            <a:r>
              <a:rPr lang="en-US" sz="16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</a:t>
            </a:r>
            <a:r>
              <a:rPr lang="en-US" sz="16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6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 </a:t>
            </a:r>
            <a:endParaRPr sz="16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866040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97;p14">
            <a:extLst>
              <a:ext uri="{FF2B5EF4-FFF2-40B4-BE49-F238E27FC236}">
                <a16:creationId xmlns:a16="http://schemas.microsoft.com/office/drawing/2014/main" id="{847C27DA-4E58-4B65-B0DF-D691B227C641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solidFill>
                <a:srgbClr val="283B69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2" y="1355945"/>
            <a:ext cx="10659035" cy="585118"/>
          </a:xfrm>
        </p:spPr>
        <p:txBody>
          <a:bodyPr>
            <a:normAutofit/>
          </a:bodyPr>
          <a:lstStyle/>
          <a:p>
            <a:pPr algn="ctr"/>
            <a:r>
              <a:rPr lang="en-US" sz="20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INTRODUÇÃO e OBJETIVOS</a:t>
            </a:r>
            <a:endParaRPr lang="pt-BR" sz="2000" dirty="0"/>
          </a:p>
        </p:txBody>
      </p:sp>
      <p:pic>
        <p:nvPicPr>
          <p:cNvPr id="11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F4B4132A-AD18-4700-9F33-C6A7DFDCAF33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Google Shape;101;p14">
            <a:extLst>
              <a:ext uri="{FF2B5EF4-FFF2-40B4-BE49-F238E27FC236}">
                <a16:creationId xmlns:a16="http://schemas.microsoft.com/office/drawing/2014/main" id="{942A42AF-2BB6-438D-86FF-4AC0301DDDA2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CaixaDeTexto 12">
            <a:extLst>
              <a:ext uri="{FF2B5EF4-FFF2-40B4-BE49-F238E27FC236}">
                <a16:creationId xmlns:a16="http://schemas.microsoft.com/office/drawing/2014/main" id="{10BC0ABE-421B-4652-8058-95619232A334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14" name="CaixaDeTexto 13">
            <a:extLst>
              <a:ext uri="{FF2B5EF4-FFF2-40B4-BE49-F238E27FC236}">
                <a16:creationId xmlns:a16="http://schemas.microsoft.com/office/drawing/2014/main" id="{652E10FF-476F-4CF4-95DC-146EDC7084B6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15" name="Imagem 14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086DDA3-2FE8-4A2C-A91D-AE8ECB9ABEF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16" name="Google Shape;106;p14">
            <a:extLst>
              <a:ext uri="{FF2B5EF4-FFF2-40B4-BE49-F238E27FC236}">
                <a16:creationId xmlns:a16="http://schemas.microsoft.com/office/drawing/2014/main" id="{0F15EF45-F7F6-412E-B5A4-A2339FA1F5B8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81043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41" y="1278830"/>
            <a:ext cx="10782375" cy="369941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MÉTODO</a:t>
            </a:r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278C0491-ABE9-43A3-B11F-75F13209575D}"/>
              </a:ext>
            </a:extLst>
          </p:cNvPr>
          <p:cNvSpPr txBox="1"/>
          <p:nvPr/>
        </p:nvSpPr>
        <p:spPr>
          <a:xfrm>
            <a:off x="2410471" y="1716787"/>
            <a:ext cx="7782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FF0000"/>
                </a:solidFill>
              </a:rPr>
              <a:t>{Estes item pode ser substituído de acordo com as especificidades de cada área de atuação}</a:t>
            </a:r>
          </a:p>
        </p:txBody>
      </p:sp>
      <p:sp>
        <p:nvSpPr>
          <p:cNvPr id="17" name="Google Shape;97;p14">
            <a:extLst>
              <a:ext uri="{FF2B5EF4-FFF2-40B4-BE49-F238E27FC236}">
                <a16:creationId xmlns:a16="http://schemas.microsoft.com/office/drawing/2014/main" id="{2E6FFC92-FC29-4ED6-9AB0-FD439134599A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solidFill>
                <a:srgbClr val="283B69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pic>
        <p:nvPicPr>
          <p:cNvPr id="19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E8E34163-2D36-4ECD-AA0E-617F48B16D24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101;p14">
            <a:extLst>
              <a:ext uri="{FF2B5EF4-FFF2-40B4-BE49-F238E27FC236}">
                <a16:creationId xmlns:a16="http://schemas.microsoft.com/office/drawing/2014/main" id="{C27A9455-888D-40B2-8E0D-6D7D4EC5E54F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FAB938B7-AAF3-4DCC-9278-5E78B64AF230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135E5A87-BFF9-48E7-8AEF-A24DBD54BE08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23" name="Imagem 2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91378058-F0BC-4C12-BE74-56881D3B3FC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24" name="Google Shape;106;p14">
            <a:extLst>
              <a:ext uri="{FF2B5EF4-FFF2-40B4-BE49-F238E27FC236}">
                <a16:creationId xmlns:a16="http://schemas.microsoft.com/office/drawing/2014/main" id="{428E251E-E297-4E11-BDD0-BF029782D641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82842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1278830"/>
            <a:ext cx="10659035" cy="585118"/>
          </a:xfrm>
        </p:spPr>
        <p:txBody>
          <a:bodyPr>
            <a:normAutofit/>
          </a:bodyPr>
          <a:lstStyle/>
          <a:p>
            <a:pPr algn="ctr"/>
            <a:r>
              <a:rPr lang="en-US" sz="20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pPr algn="ctr"/>
            <a:endParaRPr lang="pt-BR" sz="2000" dirty="0"/>
          </a:p>
        </p:txBody>
      </p:sp>
      <p:sp>
        <p:nvSpPr>
          <p:cNvPr id="18" name="CaixaDeTexto 17">
            <a:extLst>
              <a:ext uri="{FF2B5EF4-FFF2-40B4-BE49-F238E27FC236}">
                <a16:creationId xmlns:a16="http://schemas.microsoft.com/office/drawing/2014/main" id="{358221C2-F389-4046-945E-D8D4BDD3FD50}"/>
              </a:ext>
            </a:extLst>
          </p:cNvPr>
          <p:cNvSpPr txBox="1"/>
          <p:nvPr/>
        </p:nvSpPr>
        <p:spPr>
          <a:xfrm>
            <a:off x="2204973" y="1648771"/>
            <a:ext cx="778204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>
                <a:solidFill>
                  <a:srgbClr val="FF0000"/>
                </a:solidFill>
              </a:rPr>
              <a:t>{Estes item pode ser substituído de acordo com as especificidades de cada área de atuação}</a:t>
            </a:r>
          </a:p>
        </p:txBody>
      </p:sp>
      <p:sp>
        <p:nvSpPr>
          <p:cNvPr id="17" name="Google Shape;97;p14">
            <a:extLst>
              <a:ext uri="{FF2B5EF4-FFF2-40B4-BE49-F238E27FC236}">
                <a16:creationId xmlns:a16="http://schemas.microsoft.com/office/drawing/2014/main" id="{903E1DBB-F093-45E8-AA15-A6B47B5D0299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solidFill>
                <a:srgbClr val="283B69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pic>
        <p:nvPicPr>
          <p:cNvPr id="19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A976A3DA-2CD6-4097-8782-B68C980B751C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0" name="Google Shape;101;p14">
            <a:extLst>
              <a:ext uri="{FF2B5EF4-FFF2-40B4-BE49-F238E27FC236}">
                <a16:creationId xmlns:a16="http://schemas.microsoft.com/office/drawing/2014/main" id="{C2BAD7AA-B263-4F8C-BEBA-5A981BDEDF2E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CaixaDeTexto 20">
            <a:extLst>
              <a:ext uri="{FF2B5EF4-FFF2-40B4-BE49-F238E27FC236}">
                <a16:creationId xmlns:a16="http://schemas.microsoft.com/office/drawing/2014/main" id="{A2894847-A287-475E-994C-D80A09565DFC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22" name="CaixaDeTexto 21">
            <a:extLst>
              <a:ext uri="{FF2B5EF4-FFF2-40B4-BE49-F238E27FC236}">
                <a16:creationId xmlns:a16="http://schemas.microsoft.com/office/drawing/2014/main" id="{E0E89271-4AB6-42C2-8514-DEFF29C692B2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23" name="Imagem 22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A4DD7369-F26A-4F94-830B-F476CDDB56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24" name="Google Shape;106;p14">
            <a:extLst>
              <a:ext uri="{FF2B5EF4-FFF2-40B4-BE49-F238E27FC236}">
                <a16:creationId xmlns:a16="http://schemas.microsoft.com/office/drawing/2014/main" id="{3C0A3508-069A-4CF3-BFAF-C51FA746F916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581570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6481" y="1278829"/>
            <a:ext cx="10782378" cy="785001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2400" b="1" i="0" u="none" dirty="0">
                <a:solidFill>
                  <a:schemeClr val="dk1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  <a:sym typeface="Arial"/>
              </a:rPr>
              <a:t>DISCUSSÃO</a:t>
            </a:r>
            <a:r>
              <a:rPr lang="en-US" sz="2400" b="1" dirty="0">
                <a:solidFill>
                  <a:schemeClr val="dk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/CONCLUSÃO</a:t>
            </a:r>
          </a:p>
          <a:p>
            <a:pPr algn="ctr"/>
            <a:r>
              <a:rPr lang="pt-BR" sz="1400" dirty="0">
                <a:solidFill>
                  <a:srgbClr val="FF0000"/>
                </a:solidFill>
              </a:rPr>
              <a:t>{Este item pode ser substituído de acordo com as especificidades de cada área de atuação}</a:t>
            </a:r>
          </a:p>
          <a:p>
            <a:pPr algn="ctr"/>
            <a:endParaRPr lang="pt-BR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Google Shape;97;p14">
            <a:extLst>
              <a:ext uri="{FF2B5EF4-FFF2-40B4-BE49-F238E27FC236}">
                <a16:creationId xmlns:a16="http://schemas.microsoft.com/office/drawing/2014/main" id="{D00B5F70-5C58-4C79-84EA-259A8EEED289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solidFill>
                <a:srgbClr val="283B69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pic>
        <p:nvPicPr>
          <p:cNvPr id="18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15B22BEE-B56F-411D-B19B-34BF02B1D6C7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19" name="Google Shape;101;p14">
            <a:extLst>
              <a:ext uri="{FF2B5EF4-FFF2-40B4-BE49-F238E27FC236}">
                <a16:creationId xmlns:a16="http://schemas.microsoft.com/office/drawing/2014/main" id="{536B1D5E-3ECE-431E-89C5-5A57DEC6C3D6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20" name="CaixaDeTexto 19">
            <a:extLst>
              <a:ext uri="{FF2B5EF4-FFF2-40B4-BE49-F238E27FC236}">
                <a16:creationId xmlns:a16="http://schemas.microsoft.com/office/drawing/2014/main" id="{627F64F8-DF7F-4A98-9658-FE6FB6773BD1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21" name="CaixaDeTexto 20">
            <a:extLst>
              <a:ext uri="{FF2B5EF4-FFF2-40B4-BE49-F238E27FC236}">
                <a16:creationId xmlns:a16="http://schemas.microsoft.com/office/drawing/2014/main" id="{234CC9DB-5CF2-414E-A2B7-DE87880DFE99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22" name="Imagem 21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5D0736EB-0C4B-460B-9C77-05B17469B4D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23" name="Google Shape;106;p14">
            <a:extLst>
              <a:ext uri="{FF2B5EF4-FFF2-40B4-BE49-F238E27FC236}">
                <a16:creationId xmlns:a16="http://schemas.microsoft.com/office/drawing/2014/main" id="{7D3A2802-F0BE-4080-8031-D8065BE2152D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727445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98;p14">
            <a:extLst>
              <a:ext uri="{FF2B5EF4-FFF2-40B4-BE49-F238E27FC236}">
                <a16:creationId xmlns:a16="http://schemas.microsoft.com/office/drawing/2014/main" id="{0188D50D-4D5F-40C1-B114-EAEF6158CF53}"/>
              </a:ext>
            </a:extLst>
          </p:cNvPr>
          <p:cNvSpPr txBox="1"/>
          <p:nvPr/>
        </p:nvSpPr>
        <p:spPr>
          <a:xfrm>
            <a:off x="779325" y="5097804"/>
            <a:ext cx="10901083" cy="704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[Nome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do/a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docente-orientador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</a:t>
            </a: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Prof(a). Dr(a). </a:t>
            </a:r>
            <a:r>
              <a:rPr lang="en-US" sz="1200" b="1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xxxxxxxxx</a:t>
            </a:r>
            <a:r>
              <a:rPr lang="en-US" sz="1200" b="1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] </a:t>
            </a:r>
            <a:endParaRPr sz="1200"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" name="Espaço Reservado para Conteúdo 9">
            <a:extLst>
              <a:ext uri="{FF2B5EF4-FFF2-40B4-BE49-F238E27FC236}">
                <a16:creationId xmlns:a16="http://schemas.microsoft.com/office/drawing/2014/main" id="{2E2785C0-DD9B-46D2-B658-6516A263F6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3142" y="1278830"/>
            <a:ext cx="10905714" cy="778570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en-US" sz="24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r>
              <a:rPr lang="en-US" sz="29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</a:p>
          <a:p>
            <a:pPr algn="ctr"/>
            <a:r>
              <a:rPr lang="pt-BR" sz="1400" dirty="0">
                <a:solidFill>
                  <a:srgbClr val="FF0000"/>
                </a:solidFill>
              </a:rPr>
              <a:t>{Utilizar apenas as referencias citadas nos eslaides anteriores}</a:t>
            </a:r>
          </a:p>
          <a:p>
            <a:pPr algn="ctr"/>
            <a:endParaRPr lang="pt-BR" sz="2000" dirty="0"/>
          </a:p>
        </p:txBody>
      </p:sp>
      <p:sp>
        <p:nvSpPr>
          <p:cNvPr id="19" name="Google Shape;98;p14">
            <a:extLst>
              <a:ext uri="{FF2B5EF4-FFF2-40B4-BE49-F238E27FC236}">
                <a16:creationId xmlns:a16="http://schemas.microsoft.com/office/drawing/2014/main" id="{0103B5BE-699B-4E85-9BAC-A8B749B89167}"/>
              </a:ext>
            </a:extLst>
          </p:cNvPr>
          <p:cNvSpPr txBox="1"/>
          <p:nvPr/>
        </p:nvSpPr>
        <p:spPr>
          <a:xfrm>
            <a:off x="537882" y="3551175"/>
            <a:ext cx="11142526" cy="8135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400" b="1" i="0" u="none" dirty="0">
                <a:latin typeface="Arial"/>
                <a:ea typeface="Arial"/>
                <a:cs typeface="Arial"/>
                <a:sym typeface="Arial"/>
              </a:rPr>
              <a:t>[TÍTULO DO PLANO DE TRABALHO]*</a:t>
            </a:r>
            <a:endParaRPr lang="en-US" sz="1400" b="1" dirty="0"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1400" i="1" dirty="0"/>
              <a:t>*</a:t>
            </a:r>
            <a:r>
              <a:rPr lang="en-US" sz="1400" i="1" dirty="0" err="1"/>
              <a:t>Mesmo</a:t>
            </a:r>
            <a:r>
              <a:rPr lang="en-US" sz="1400" i="1" dirty="0"/>
              <a:t> </a:t>
            </a:r>
            <a:r>
              <a:rPr lang="en-US" sz="1400" i="1" dirty="0" err="1"/>
              <a:t>título</a:t>
            </a:r>
            <a:r>
              <a:rPr lang="en-US" sz="1400" i="1" dirty="0"/>
              <a:t> </a:t>
            </a:r>
            <a:r>
              <a:rPr lang="en-US" sz="1400" i="1" dirty="0" err="1"/>
              <a:t>colocado</a:t>
            </a:r>
            <a:r>
              <a:rPr lang="en-US" sz="1400" i="1" dirty="0"/>
              <a:t> do </a:t>
            </a:r>
            <a:r>
              <a:rPr lang="en-US" sz="1400" i="1" dirty="0" err="1"/>
              <a:t>resumo</a:t>
            </a:r>
            <a:r>
              <a:rPr lang="en-US" sz="1400" i="1" dirty="0"/>
              <a:t> </a:t>
            </a:r>
            <a:r>
              <a:rPr lang="en-US" sz="1400" i="1" dirty="0" err="1"/>
              <a:t>submetido</a:t>
            </a:r>
            <a:r>
              <a:rPr lang="en-US" sz="1400" i="1" dirty="0"/>
              <a:t> </a:t>
            </a:r>
            <a:r>
              <a:rPr lang="en-US" sz="1400" i="1" dirty="0" err="1"/>
              <a:t>ao</a:t>
            </a:r>
            <a:r>
              <a:rPr lang="en-US" sz="1400" i="1" dirty="0"/>
              <a:t> SIGAA</a:t>
            </a:r>
            <a:endParaRPr sz="1400" b="1" i="0" u="none" dirty="0"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98;p14">
            <a:extLst>
              <a:ext uri="{FF2B5EF4-FFF2-40B4-BE49-F238E27FC236}">
                <a16:creationId xmlns:a16="http://schemas.microsoft.com/office/drawing/2014/main" id="{592EC395-958B-45BA-8AC3-4C32699B4243}"/>
              </a:ext>
            </a:extLst>
          </p:cNvPr>
          <p:cNvSpPr txBox="1"/>
          <p:nvPr/>
        </p:nvSpPr>
        <p:spPr>
          <a:xfrm>
            <a:off x="643142" y="4558199"/>
            <a:ext cx="11142526" cy="6658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432050" tIns="216025" rIns="432050" bIns="216025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[Nome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completo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do/a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estudante-bolsista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ou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200" b="1" i="0" u="none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voluntário</a:t>
            </a:r>
            <a:r>
              <a:rPr lang="en-US" sz="12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/a] </a:t>
            </a:r>
            <a:endParaRPr lang="en-US" sz="12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Arial"/>
              <a:buNone/>
            </a:pPr>
            <a:r>
              <a:rPr lang="en-US" i="1" dirty="0">
                <a:solidFill>
                  <a:srgbClr val="FF0000"/>
                </a:solidFill>
              </a:rPr>
              <a:t> </a:t>
            </a:r>
            <a:endParaRPr b="1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" name="Google Shape;97;p14">
            <a:extLst>
              <a:ext uri="{FF2B5EF4-FFF2-40B4-BE49-F238E27FC236}">
                <a16:creationId xmlns:a16="http://schemas.microsoft.com/office/drawing/2014/main" id="{4B8D4FBD-97AF-441D-8243-3EEF5920E901}"/>
              </a:ext>
            </a:extLst>
          </p:cNvPr>
          <p:cNvSpPr txBox="1"/>
          <p:nvPr/>
        </p:nvSpPr>
        <p:spPr>
          <a:xfrm>
            <a:off x="1358152" y="594566"/>
            <a:ext cx="10322256" cy="455810"/>
          </a:xfrm>
          <a:prstGeom prst="rect">
            <a:avLst/>
          </a:prstGeom>
        </p:spPr>
        <p:txBody>
          <a:bodyPr spcFirstLastPara="1" vert="horz" lIns="91440" tIns="45720" rIns="91440" bIns="45720" rtlCol="0" anchor="b" anchorCtr="0">
            <a:normAutofit fontScale="92500" lnSpcReduction="10000"/>
          </a:bodyPr>
          <a:lstStyle/>
          <a:p>
            <a:pPr marR="0" lvl="0" indent="0" algn="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  <a:buClr>
                <a:srgbClr val="376092"/>
              </a:buClr>
              <a:buSzPts val="8500"/>
            </a:pP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haroni"/>
              </a:rPr>
              <a:t> 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7º CIPCI 2021 -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Congresso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de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Iniciação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a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Pesquisa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,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Criação</a:t>
            </a:r>
            <a:r>
              <a:rPr lang="en-US" sz="2400" b="1" i="0" u="none" dirty="0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 e </a:t>
            </a:r>
            <a:r>
              <a:rPr lang="en-US" sz="2400" b="1" i="0" u="none" dirty="0" err="1">
                <a:solidFill>
                  <a:srgbClr val="283B69"/>
                </a:solidFill>
                <a:latin typeface="+mj-lt"/>
                <a:cs typeface="Angsana New" panose="02020603050405020304" pitchFamily="18" charset="-34"/>
                <a:sym typeface="Arial"/>
              </a:rPr>
              <a:t>Inovação</a:t>
            </a:r>
            <a:endParaRPr lang="en-US" sz="2400" b="1" i="0" u="none" dirty="0">
              <a:solidFill>
                <a:srgbClr val="283B69"/>
              </a:solidFill>
              <a:latin typeface="+mj-lt"/>
              <a:cs typeface="Angsana New" panose="02020603050405020304" pitchFamily="18" charset="-34"/>
              <a:sym typeface="Arial"/>
            </a:endParaRPr>
          </a:p>
        </p:txBody>
      </p:sp>
      <p:pic>
        <p:nvPicPr>
          <p:cNvPr id="22" name="Google Shape;102;p14" descr="Logotipo, nome da empresa&#10;&#10;Descrição gerada automaticamente">
            <a:extLst>
              <a:ext uri="{FF2B5EF4-FFF2-40B4-BE49-F238E27FC236}">
                <a16:creationId xmlns:a16="http://schemas.microsoft.com/office/drawing/2014/main" id="{A3870B7E-1568-4572-9C55-C0B024A7C8CF}"/>
              </a:ext>
            </a:extLst>
          </p:cNvPr>
          <p:cNvPicPr preferRelativeResize="0">
            <a:picLocks/>
          </p:cNvPicPr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601485" y="5772444"/>
            <a:ext cx="996057" cy="585119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101;p14">
            <a:extLst>
              <a:ext uri="{FF2B5EF4-FFF2-40B4-BE49-F238E27FC236}">
                <a16:creationId xmlns:a16="http://schemas.microsoft.com/office/drawing/2014/main" id="{DF9B7FDE-85DF-46E1-A71B-B2C8C157E9FD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802203" y="5772445"/>
            <a:ext cx="780635" cy="585118"/>
          </a:xfrm>
          <a:prstGeom prst="rect">
            <a:avLst/>
          </a:prstGeom>
          <a:noFill/>
          <a:ln>
            <a:noFill/>
          </a:ln>
        </p:spPr>
      </p:pic>
      <p:sp>
        <p:nvSpPr>
          <p:cNvPr id="24" name="CaixaDeTexto 23">
            <a:extLst>
              <a:ext uri="{FF2B5EF4-FFF2-40B4-BE49-F238E27FC236}">
                <a16:creationId xmlns:a16="http://schemas.microsoft.com/office/drawing/2014/main" id="{0B4A1AB6-0E08-4FE1-A453-D87E4211865C}"/>
              </a:ext>
            </a:extLst>
          </p:cNvPr>
          <p:cNvSpPr txBox="1"/>
          <p:nvPr/>
        </p:nvSpPr>
        <p:spPr>
          <a:xfrm>
            <a:off x="10338648" y="5495445"/>
            <a:ext cx="996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Fomento</a:t>
            </a:r>
            <a:r>
              <a:rPr lang="pt-BR" sz="1200" b="1" dirty="0"/>
              <a:t>:</a:t>
            </a:r>
          </a:p>
        </p:txBody>
      </p:sp>
      <p:sp>
        <p:nvSpPr>
          <p:cNvPr id="25" name="CaixaDeTexto 24">
            <a:extLst>
              <a:ext uri="{FF2B5EF4-FFF2-40B4-BE49-F238E27FC236}">
                <a16:creationId xmlns:a16="http://schemas.microsoft.com/office/drawing/2014/main" id="{E5C57A08-0ED3-460D-B10E-F1D2F154EDCC}"/>
              </a:ext>
            </a:extLst>
          </p:cNvPr>
          <p:cNvSpPr txBox="1"/>
          <p:nvPr/>
        </p:nvSpPr>
        <p:spPr>
          <a:xfrm>
            <a:off x="655590" y="5526222"/>
            <a:ext cx="99605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200" dirty="0"/>
              <a:t>Realização</a:t>
            </a:r>
            <a:r>
              <a:rPr lang="pt-BR" sz="1400" dirty="0"/>
              <a:t>:</a:t>
            </a:r>
          </a:p>
        </p:txBody>
      </p:sp>
      <p:pic>
        <p:nvPicPr>
          <p:cNvPr id="26" name="Imagem 25" descr="Uma imagem contendo Interface gráfica do usuário&#10;&#10;Descrição gerada automaticamente">
            <a:extLst>
              <a:ext uri="{FF2B5EF4-FFF2-40B4-BE49-F238E27FC236}">
                <a16:creationId xmlns:a16="http://schemas.microsoft.com/office/drawing/2014/main" id="{F482AD39-08D9-4CAE-99FF-36DAB6E0E13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55590" y="5911114"/>
            <a:ext cx="886691" cy="307777"/>
          </a:xfrm>
          <a:prstGeom prst="rect">
            <a:avLst/>
          </a:prstGeom>
        </p:spPr>
      </p:pic>
      <p:pic>
        <p:nvPicPr>
          <p:cNvPr id="27" name="Google Shape;106;p14">
            <a:extLst>
              <a:ext uri="{FF2B5EF4-FFF2-40B4-BE49-F238E27FC236}">
                <a16:creationId xmlns:a16="http://schemas.microsoft.com/office/drawing/2014/main" id="{779E68FA-8A7A-4DAA-91EE-67D9D4A9B66C}"/>
              </a:ext>
            </a:extLst>
          </p:cNvPr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643141" y="595030"/>
            <a:ext cx="1008505" cy="12689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407100"/>
      </p:ext>
    </p:extLst>
  </p:cSld>
  <p:clrMapOvr>
    <a:masterClrMapping/>
  </p:clrMapOvr>
</p:sld>
</file>

<file path=ppt/theme/theme1.xml><?xml version="1.0" encoding="utf-8"?>
<a:theme xmlns:a="http://schemas.openxmlformats.org/drawingml/2006/main" name="LuminousVTI">
  <a:themeElements>
    <a:clrScheme name="Custom 54">
      <a:dk1>
        <a:sysClr val="windowText" lastClr="000000"/>
      </a:dk1>
      <a:lt1>
        <a:sysClr val="window" lastClr="FFFFFF"/>
      </a:lt1>
      <a:dk2>
        <a:srgbClr val="201449"/>
      </a:dk2>
      <a:lt2>
        <a:srgbClr val="EEEEEE"/>
      </a:lt2>
      <a:accent1>
        <a:srgbClr val="F900A0"/>
      </a:accent1>
      <a:accent2>
        <a:srgbClr val="4D4EE6"/>
      </a:accent2>
      <a:accent3>
        <a:srgbClr val="454B78"/>
      </a:accent3>
      <a:accent4>
        <a:srgbClr val="A3A3C1"/>
      </a:accent4>
      <a:accent5>
        <a:srgbClr val="7162FE"/>
      </a:accent5>
      <a:accent6>
        <a:srgbClr val="1EBE9B"/>
      </a:accent6>
      <a:hlink>
        <a:srgbClr val="F900A0"/>
      </a:hlink>
      <a:folHlink>
        <a:srgbClr val="8477FE"/>
      </a:folHlink>
    </a:clrScheme>
    <a:fontScheme name="Custom 51">
      <a:majorFont>
        <a:latin typeface="Sabon Next L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uminousVTI" id="{3EBF12FF-FD44-415B-AB75-5B4F7E5C3AC4}" vid="{521B7FAE-6A8D-4468-B79A-0706294A0D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612</Words>
  <Application>Microsoft Office PowerPoint</Application>
  <PresentationFormat>Widescreen</PresentationFormat>
  <Paragraphs>58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2" baseType="lpstr">
      <vt:lpstr>Arial</vt:lpstr>
      <vt:lpstr>Avenir Next LT Pro</vt:lpstr>
      <vt:lpstr>Sabon Next LT</vt:lpstr>
      <vt:lpstr>Wingdings</vt:lpstr>
      <vt:lpstr>LuminousVTI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Angela Sivalli Ignatti</dc:creator>
  <cp:lastModifiedBy>Angela Sivalli Ignatti</cp:lastModifiedBy>
  <cp:revision>4</cp:revision>
  <dcterms:created xsi:type="dcterms:W3CDTF">2021-11-13T21:29:50Z</dcterms:created>
  <dcterms:modified xsi:type="dcterms:W3CDTF">2021-11-14T20:01:22Z</dcterms:modified>
</cp:coreProperties>
</file>