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124"/>
  </p:normalViewPr>
  <p:slideViewPr>
    <p:cSldViewPr snapToGrid="0">
      <p:cViewPr varScale="1">
        <p:scale>
          <a:sx n="74" d="100"/>
          <a:sy n="74" d="100"/>
        </p:scale>
        <p:origin x="1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24871-D751-B844-96C7-DA9D2DE0386E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518AD-962E-CE47-97E1-7830124418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410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9B8E-0EF1-8042-82DD-65983845E1C2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7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FF72-1F4A-CA41-917E-72517DD1CC73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79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9AA6-1E91-8B4A-96D6-8B7EDEF07843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01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4D70-3505-C647-AE89-99CD50B543E7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042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230-90F4-B14E-A97A-0C610C7A25AF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27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46B8-08E8-B042-A21A-573AE79C7590}" type="datetime1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9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959B-9A70-2843-AE98-FFA1902CF355}" type="datetime1">
              <a:rPr lang="pt-BR" smtClean="0"/>
              <a:t>17/09/2025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00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55E4-37C2-7742-9FFA-F1906BE1093C}" type="datetime1">
              <a:rPr lang="pt-BR" smtClean="0"/>
              <a:t>17/09/2025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4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E1727-5EEA-2E48-9714-50A04462F6D2}" type="datetime1">
              <a:rPr lang="pt-BR" smtClean="0"/>
              <a:t>17/09/2025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7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EE59-0EF7-0348-A790-BA1E739F6F23}" type="datetime1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57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584D3-FE1A-0545-AC45-5D1A382C1525}" type="datetime1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2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3988-4C0E-8C45-870B-61B1AC7B5910}" type="datetime1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9º CIPCI - Congresso de Iniciação a Pesquisa, Criação e Inovação da UFSB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0CFEB-3050-3E4B-BF65-47A2EE693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17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AEFF87E0-347C-DC6A-38D7-CD47CAE07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61612"/>
            <a:ext cx="7772400" cy="2387600"/>
          </a:xfrm>
        </p:spPr>
        <p:txBody>
          <a:bodyPr anchor="ctr"/>
          <a:lstStyle/>
          <a:p>
            <a:r>
              <a:rPr lang="pt-BR" dirty="0"/>
              <a:t>TÍTULO DO PLANO DE TRABALHO</a:t>
            </a:r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A0E21BFC-1C74-3CA2-4FAB-1DEB75D78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7533" y="4516522"/>
            <a:ext cx="6858000" cy="1655762"/>
          </a:xfrm>
        </p:spPr>
        <p:txBody>
          <a:bodyPr anchor="ctr"/>
          <a:lstStyle/>
          <a:p>
            <a:r>
              <a:rPr lang="pt-BR" dirty="0"/>
              <a:t>AUTORES:</a:t>
            </a:r>
          </a:p>
        </p:txBody>
      </p:sp>
      <p:sp>
        <p:nvSpPr>
          <p:cNvPr id="7" name="Espaço Reservado para Rodapé 6">
            <a:extLst>
              <a:ext uri="{FF2B5EF4-FFF2-40B4-BE49-F238E27FC236}">
                <a16:creationId xmlns:a16="http://schemas.microsoft.com/office/drawing/2014/main" id="{071F0318-780C-ADDB-6A02-69CBFB8C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480B5AD-D146-9F61-6CF2-9EF74BF97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2341003" y="230729"/>
            <a:ext cx="5094966" cy="220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77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156762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FF0000"/>
                </a:solidFill>
              </a:rPr>
              <a:t>AGRADECIMENTOS INSTITUCIONAIS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7A40EA37-30BD-9220-FADB-33B15DB4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BAE0C0A-C9BE-985E-DD6F-6919F2850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3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rgbClr val="FF0000"/>
                </a:solidFill>
              </a:rPr>
              <a:t>INTRODUÇÃO E FUNDAMENTAÇÃO TEÓRICA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7" name="Espaço Reservado para Rodapé 6">
            <a:extLst>
              <a:ext uri="{FF2B5EF4-FFF2-40B4-BE49-F238E27FC236}">
                <a16:creationId xmlns:a16="http://schemas.microsoft.com/office/drawing/2014/main" id="{4F9110AB-9407-22B8-0C54-2DB525A9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0686962-986B-6A3A-CD99-1E775C639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1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JUSTIFICATIVA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3394E62E-D9A8-8F6C-5DF5-1C3CD3AB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2C22B2A-880C-16D3-4ABD-7AFF112A6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31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33826276-9E0C-02B7-C353-45D3F20AD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AAF9B91-A1AD-D48C-B570-2DB5FB7C4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62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MATERIAL E MÉTODOS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61798D9E-40D5-8326-B50F-2370AD956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395D022-83F6-CED3-6669-B23F1C6E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209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1EDB6BC1-57E6-A13D-0786-F43046BE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4A4C64F-0E2C-5BF0-C3DC-9CF92E7CBB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33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9F624D3F-2204-6F0A-B0F5-53C356450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CAD188F-A077-5028-4EB5-4595F1B5F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778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E132E0D6-6068-7C77-866D-8C300359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B5342D8-A2DB-91DB-7800-BB421CE781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16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3A94B-6D7C-D5D7-D3B0-541F8F60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E37CBF-DCB3-1C97-807C-891CDF54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XXXX</a:t>
            </a:r>
          </a:p>
          <a:p>
            <a:endParaRPr lang="pt-BR" dirty="0"/>
          </a:p>
          <a:p>
            <a:r>
              <a:rPr lang="pt-BR" dirty="0"/>
              <a:t>YYYY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1878F3C3-1D15-7013-54D3-8657FB77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917" y="6320198"/>
            <a:ext cx="3086100" cy="365125"/>
          </a:xfrm>
        </p:spPr>
        <p:txBody>
          <a:bodyPr/>
          <a:lstStyle/>
          <a:p>
            <a:r>
              <a:rPr lang="pt-BR" dirty="0"/>
              <a:t>11º CIPCI - Congresso de Iniciação a Pesquisa, Criação e Inovação da UFSB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8F4B96E-4DA2-82A0-5698-06B398AB5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74" b="36600"/>
          <a:stretch>
            <a:fillRect/>
          </a:stretch>
        </p:blipFill>
        <p:spPr>
          <a:xfrm>
            <a:off x="5160713" y="6149835"/>
            <a:ext cx="1567891" cy="67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382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</TotalTime>
  <Words>180</Words>
  <Application>Microsoft Macintosh PowerPoint</Application>
  <PresentationFormat>Apresentação na tela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TÍTULO DO PLANO DE TRABALHO</vt:lpstr>
      <vt:lpstr>INTRODUÇÃO E FUNDAMENTAÇÃO TEÓRICA</vt:lpstr>
      <vt:lpstr>JUSTIFICATIVA</vt:lpstr>
      <vt:lpstr>OBJETIVOS</vt:lpstr>
      <vt:lpstr>MATERIAL E MÉTODOS</vt:lpstr>
      <vt:lpstr>RESULTADOS</vt:lpstr>
      <vt:lpstr>DISCUSSÃO</vt:lpstr>
      <vt:lpstr>CONCLUSÃO</vt:lpstr>
      <vt:lpstr>REFERÊNCIAS</vt:lpstr>
      <vt:lpstr>AGRADECIMENTOS INSTITUCIONAIS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PLANO DE TRABALHO</dc:title>
  <dc:creator>Usuário do Microsoft Office</dc:creator>
  <cp:lastModifiedBy>Usuário do Microsoft Office</cp:lastModifiedBy>
  <cp:revision>5</cp:revision>
  <dcterms:created xsi:type="dcterms:W3CDTF">2023-08-31T12:23:05Z</dcterms:created>
  <dcterms:modified xsi:type="dcterms:W3CDTF">2025-09-17T18:00:21Z</dcterms:modified>
</cp:coreProperties>
</file>