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95"/>
    <p:restoredTop sz="94113"/>
  </p:normalViewPr>
  <p:slideViewPr>
    <p:cSldViewPr snapToGrid="0">
      <p:cViewPr varScale="1">
        <p:scale>
          <a:sx n="102" d="100"/>
          <a:sy n="102" d="100"/>
        </p:scale>
        <p:origin x="13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24871-D751-B844-96C7-DA9D2DE0386E}" type="datetimeFigureOut">
              <a:rPr lang="pt-BR" smtClean="0"/>
              <a:t>01/09/2023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518AD-962E-CE47-97E1-7830124418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410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9B8E-0EF1-8042-82DD-65983845E1C2}" type="datetime1">
              <a:rPr lang="pt-BR" smtClean="0"/>
              <a:t>01/09/2023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9º CIPCI - Congresso de Iniciação a Pesquisa, Criação e Inovação da UFSB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CFEB-3050-3E4B-BF65-47A2EE693E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67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FF72-1F4A-CA41-917E-72517DD1CC73}" type="datetime1">
              <a:rPr lang="pt-BR" smtClean="0"/>
              <a:t>01/09/2023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9º CIPCI - Congresso de Iniciação a Pesquisa, Criação e Inovação da UFSB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CFEB-3050-3E4B-BF65-47A2EE693E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2795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9AA6-1E91-8B4A-96D6-8B7EDEF07843}" type="datetime1">
              <a:rPr lang="pt-BR" smtClean="0"/>
              <a:t>01/09/2023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9º CIPCI - Congresso de Iniciação a Pesquisa, Criação e Inovação da UFSB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CFEB-3050-3E4B-BF65-47A2EE693E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01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4D70-3505-C647-AE89-99CD50B543E7}" type="datetime1">
              <a:rPr lang="pt-BR" smtClean="0"/>
              <a:t>01/09/2023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9º CIPCI - Congresso de Iniciação a Pesquisa, Criação e Inovação da UFSB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CFEB-3050-3E4B-BF65-47A2EE693E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0421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0230-90F4-B14E-A97A-0C610C7A25AF}" type="datetime1">
              <a:rPr lang="pt-BR" smtClean="0"/>
              <a:t>01/09/2023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9º CIPCI - Congresso de Iniciação a Pesquisa, Criação e Inovação da UFSB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CFEB-3050-3E4B-BF65-47A2EE693E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274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46B8-08E8-B042-A21A-573AE79C7590}" type="datetime1">
              <a:rPr lang="pt-BR" smtClean="0"/>
              <a:t>01/09/2023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9º CIPCI - Congresso de Iniciação a Pesquisa, Criação e Inovação da UFSB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CFEB-3050-3E4B-BF65-47A2EE693E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9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E959B-9A70-2843-AE98-FFA1902CF355}" type="datetime1">
              <a:rPr lang="pt-BR" smtClean="0"/>
              <a:t>01/09/2023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9º CIPCI - Congresso de Iniciação a Pesquisa, Criação e Inovação da UFSB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CFEB-3050-3E4B-BF65-47A2EE693E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600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55E4-37C2-7742-9FFA-F1906BE1093C}" type="datetime1">
              <a:rPr lang="pt-BR" smtClean="0"/>
              <a:t>01/09/2023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9º CIPCI - Congresso de Iniciação a Pesquisa, Criação e Inovação da UFSB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CFEB-3050-3E4B-BF65-47A2EE693E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954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1727-5EEA-2E48-9714-50A04462F6D2}" type="datetime1">
              <a:rPr lang="pt-BR" smtClean="0"/>
              <a:t>01/09/2023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9º CIPCI - Congresso de Iniciação a Pesquisa, Criação e Inovação da UFSB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CFEB-3050-3E4B-BF65-47A2EE693E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272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EE59-0EF7-0348-A790-BA1E739F6F23}" type="datetime1">
              <a:rPr lang="pt-BR" smtClean="0"/>
              <a:t>01/09/2023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9º CIPCI - Congresso de Iniciação a Pesquisa, Criação e Inovação da UFSB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CFEB-3050-3E4B-BF65-47A2EE693E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576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584D3-FE1A-0545-AC45-5D1A382C1525}" type="datetime1">
              <a:rPr lang="pt-BR" smtClean="0"/>
              <a:t>01/09/2023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9º CIPCI - Congresso de Iniciação a Pesquisa, Criação e Inovação da UFSB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CFEB-3050-3E4B-BF65-47A2EE693E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2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13988-4C0E-8C45-870B-61B1AC7B5910}" type="datetime1">
              <a:rPr lang="pt-BR" smtClean="0"/>
              <a:t>01/09/2023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9º CIPCI - Congresso de Iniciação a Pesquisa, Criação e Inovação da UFSB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0CFEB-3050-3E4B-BF65-47A2EE693E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317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7C83CB4F-2E42-16BB-CFB4-9FFFF202A6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052" y="248626"/>
            <a:ext cx="1936376" cy="1290917"/>
          </a:xfrm>
          <a:prstGeom prst="rect">
            <a:avLst/>
          </a:prstGeom>
        </p:spPr>
      </p:pic>
      <p:sp>
        <p:nvSpPr>
          <p:cNvPr id="10" name="Título 9">
            <a:extLst>
              <a:ext uri="{FF2B5EF4-FFF2-40B4-BE49-F238E27FC236}">
                <a16:creationId xmlns:a16="http://schemas.microsoft.com/office/drawing/2014/main" id="{AEFF87E0-347C-DC6A-38D7-CD47CAE075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35270"/>
            <a:ext cx="7772400" cy="2387600"/>
          </a:xfrm>
        </p:spPr>
        <p:txBody>
          <a:bodyPr anchor="ctr"/>
          <a:lstStyle/>
          <a:p>
            <a:r>
              <a:rPr lang="pt-BR"/>
              <a:t>TÍTULO DO PLANO DE TRABALHO</a:t>
            </a:r>
            <a:endParaRPr lang="pt-BR" dirty="0"/>
          </a:p>
        </p:txBody>
      </p:sp>
      <p:sp>
        <p:nvSpPr>
          <p:cNvPr id="11" name="Subtítulo 10">
            <a:extLst>
              <a:ext uri="{FF2B5EF4-FFF2-40B4-BE49-F238E27FC236}">
                <a16:creationId xmlns:a16="http://schemas.microsoft.com/office/drawing/2014/main" id="{A0E21BFC-1C74-3CA2-4FAB-1DEB75D78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296388"/>
            <a:ext cx="6858000" cy="1655762"/>
          </a:xfrm>
        </p:spPr>
        <p:txBody>
          <a:bodyPr anchor="ctr"/>
          <a:lstStyle/>
          <a:p>
            <a:r>
              <a:rPr lang="pt-BR"/>
              <a:t>AUTORES:</a:t>
            </a:r>
            <a:endParaRPr lang="pt-BR" dirty="0"/>
          </a:p>
        </p:txBody>
      </p:sp>
      <p:sp>
        <p:nvSpPr>
          <p:cNvPr id="7" name="Espaço Reservado para Rodapé 6">
            <a:extLst>
              <a:ext uri="{FF2B5EF4-FFF2-40B4-BE49-F238E27FC236}">
                <a16:creationId xmlns:a16="http://schemas.microsoft.com/office/drawing/2014/main" id="{071F0318-780C-ADDB-6A02-69CBFB8C8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9º CIPCI - Congresso de Iniciação a Pesquisa, Criação e Inovação da UFSB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87066FB4-850C-27DF-8222-F673D3AD02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3333" b="44000"/>
          <a:stretch/>
        </p:blipFill>
        <p:spPr>
          <a:xfrm>
            <a:off x="2575368" y="-1"/>
            <a:ext cx="5410392" cy="173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779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73A94B-6D7C-D5D7-D3B0-541F8F60C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156762" cy="1325563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rgbClr val="FF0000"/>
                </a:solidFill>
              </a:rPr>
              <a:t>AGRADECIMENTOS INSTITUCIONAIS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E37CBF-DCB3-1C97-807C-891CDF547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XXXX</a:t>
            </a:r>
          </a:p>
          <a:p>
            <a:endParaRPr lang="pt-BR" dirty="0"/>
          </a:p>
          <a:p>
            <a:r>
              <a:rPr lang="pt-BR" dirty="0"/>
              <a:t>YYYY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00CDA31-095F-E891-8535-09C77AE4B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9º CIPCI - Congresso de Iniciação a Pesquisa, Criação e Inovação da UFSB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E70B673-B8C3-7029-3A57-47C1ED2027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333" b="44000"/>
          <a:stretch/>
        </p:blipFill>
        <p:spPr>
          <a:xfrm>
            <a:off x="6191755" y="6233177"/>
            <a:ext cx="2123405" cy="68103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33D8C09E-370F-22C8-DE94-5CA1E68981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5010" y="6234300"/>
            <a:ext cx="913837" cy="60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933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73A94B-6D7C-D5D7-D3B0-541F8F60C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solidFill>
                  <a:srgbClr val="FF0000"/>
                </a:solidFill>
              </a:rPr>
              <a:t>INTRODUÇÃO E FUNDAMENTAÇÃO TEÓRICA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E37CBF-DCB3-1C97-807C-891CDF547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XXXX</a:t>
            </a:r>
          </a:p>
          <a:p>
            <a:endParaRPr lang="pt-BR" dirty="0"/>
          </a:p>
          <a:p>
            <a:r>
              <a:rPr lang="pt-BR" dirty="0"/>
              <a:t>YYYY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00CDA31-095F-E891-8535-09C77AE4B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9º CIPCI - Congresso de Iniciação a Pesquisa, Criação e Inovação da UFSB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E70B673-B8C3-7029-3A57-47C1ED2027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333" b="44000"/>
          <a:stretch/>
        </p:blipFill>
        <p:spPr>
          <a:xfrm>
            <a:off x="6191755" y="6233177"/>
            <a:ext cx="2123405" cy="68103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33D8C09E-370F-22C8-DE94-5CA1E68981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5010" y="6234300"/>
            <a:ext cx="913837" cy="60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418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73A94B-6D7C-D5D7-D3B0-541F8F60C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JUSTIFICATIVA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E37CBF-DCB3-1C97-807C-891CDF547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XXXX</a:t>
            </a:r>
          </a:p>
          <a:p>
            <a:endParaRPr lang="pt-BR" dirty="0"/>
          </a:p>
          <a:p>
            <a:r>
              <a:rPr lang="pt-BR" dirty="0"/>
              <a:t>YYYY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00CDA31-095F-E891-8535-09C77AE4B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9º CIPCI - Congresso de Iniciação a Pesquisa, Criação e Inovação da UFSB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E70B673-B8C3-7029-3A57-47C1ED2027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333" b="44000"/>
          <a:stretch/>
        </p:blipFill>
        <p:spPr>
          <a:xfrm>
            <a:off x="6191755" y="6233177"/>
            <a:ext cx="2123405" cy="68103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33D8C09E-370F-22C8-DE94-5CA1E68981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5010" y="6234300"/>
            <a:ext cx="913837" cy="60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31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73A94B-6D7C-D5D7-D3B0-541F8F60C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OBJETIVOS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E37CBF-DCB3-1C97-807C-891CDF547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XXXX</a:t>
            </a:r>
          </a:p>
          <a:p>
            <a:endParaRPr lang="pt-BR" dirty="0"/>
          </a:p>
          <a:p>
            <a:r>
              <a:rPr lang="pt-BR" dirty="0"/>
              <a:t>YYYY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00CDA31-095F-E891-8535-09C77AE4B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9º CIPCI - Congresso de Iniciação a Pesquisa, Criação e Inovação da UFSB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E70B673-B8C3-7029-3A57-47C1ED2027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333" b="44000"/>
          <a:stretch/>
        </p:blipFill>
        <p:spPr>
          <a:xfrm>
            <a:off x="6191755" y="6233177"/>
            <a:ext cx="2123405" cy="68103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33D8C09E-370F-22C8-DE94-5CA1E68981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5010" y="6234300"/>
            <a:ext cx="913837" cy="60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626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73A94B-6D7C-D5D7-D3B0-541F8F60C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MATERIAL E MÉTODOS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E37CBF-DCB3-1C97-807C-891CDF547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XXXX</a:t>
            </a:r>
          </a:p>
          <a:p>
            <a:endParaRPr lang="pt-BR" dirty="0"/>
          </a:p>
          <a:p>
            <a:r>
              <a:rPr lang="pt-BR" dirty="0"/>
              <a:t>YYYY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00CDA31-095F-E891-8535-09C77AE4B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9º CIPCI - Congresso de Iniciação a Pesquisa, Criação e Inovação da UFSB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E70B673-B8C3-7029-3A57-47C1ED2027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333" b="44000"/>
          <a:stretch/>
        </p:blipFill>
        <p:spPr>
          <a:xfrm>
            <a:off x="6191755" y="6233177"/>
            <a:ext cx="2123405" cy="68103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33D8C09E-370F-22C8-DE94-5CA1E68981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5010" y="6234300"/>
            <a:ext cx="913837" cy="60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209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73A94B-6D7C-D5D7-D3B0-541F8F60C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RESULTADOS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E37CBF-DCB3-1C97-807C-891CDF547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XXXX</a:t>
            </a:r>
          </a:p>
          <a:p>
            <a:endParaRPr lang="pt-BR" dirty="0"/>
          </a:p>
          <a:p>
            <a:r>
              <a:rPr lang="pt-BR" dirty="0"/>
              <a:t>YYYY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00CDA31-095F-E891-8535-09C77AE4B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9º CIPCI - Congresso de Iniciação a Pesquisa, Criação e Inovação da UFSB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E70B673-B8C3-7029-3A57-47C1ED2027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333" b="44000"/>
          <a:stretch/>
        </p:blipFill>
        <p:spPr>
          <a:xfrm>
            <a:off x="6191755" y="6233177"/>
            <a:ext cx="2123405" cy="68103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33D8C09E-370F-22C8-DE94-5CA1E68981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5010" y="6234300"/>
            <a:ext cx="913837" cy="60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433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73A94B-6D7C-D5D7-D3B0-541F8F60C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DISCUSSÃO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E37CBF-DCB3-1C97-807C-891CDF547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XXXX</a:t>
            </a:r>
          </a:p>
          <a:p>
            <a:endParaRPr lang="pt-BR" dirty="0"/>
          </a:p>
          <a:p>
            <a:r>
              <a:rPr lang="pt-BR" dirty="0"/>
              <a:t>YYYY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00CDA31-095F-E891-8535-09C77AE4B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9º CIPCI - Congresso de Iniciação a Pesquisa, Criação e Inovação da UFSB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E70B673-B8C3-7029-3A57-47C1ED2027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333" b="44000"/>
          <a:stretch/>
        </p:blipFill>
        <p:spPr>
          <a:xfrm>
            <a:off x="6191755" y="6233177"/>
            <a:ext cx="2123405" cy="68103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33D8C09E-370F-22C8-DE94-5CA1E68981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5010" y="6234300"/>
            <a:ext cx="913837" cy="60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778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73A94B-6D7C-D5D7-D3B0-541F8F60C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CONCLUSÃO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E37CBF-DCB3-1C97-807C-891CDF547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XXXX</a:t>
            </a:r>
          </a:p>
          <a:p>
            <a:endParaRPr lang="pt-BR" dirty="0"/>
          </a:p>
          <a:p>
            <a:r>
              <a:rPr lang="pt-BR" dirty="0"/>
              <a:t>YYYY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00CDA31-095F-E891-8535-09C77AE4B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9º CIPCI - Congresso de Iniciação a Pesquisa, Criação e Inovação da UFSB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E70B673-B8C3-7029-3A57-47C1ED2027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333" b="44000"/>
          <a:stretch/>
        </p:blipFill>
        <p:spPr>
          <a:xfrm>
            <a:off x="6191755" y="6233177"/>
            <a:ext cx="2123405" cy="68103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33D8C09E-370F-22C8-DE94-5CA1E68981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5010" y="6234300"/>
            <a:ext cx="913837" cy="60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616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73A94B-6D7C-D5D7-D3B0-541F8F60C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E37CBF-DCB3-1C97-807C-891CDF547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XXXX</a:t>
            </a:r>
          </a:p>
          <a:p>
            <a:endParaRPr lang="pt-BR" dirty="0"/>
          </a:p>
          <a:p>
            <a:r>
              <a:rPr lang="pt-BR" dirty="0"/>
              <a:t>YYYY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00CDA31-095F-E891-8535-09C77AE4B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9º CIPCI - Congresso de Iniciação a Pesquisa, Criação e Inovação da UFSB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E70B673-B8C3-7029-3A57-47C1ED2027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333" b="44000"/>
          <a:stretch/>
        </p:blipFill>
        <p:spPr>
          <a:xfrm>
            <a:off x="6191755" y="6233177"/>
            <a:ext cx="2123405" cy="68103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33D8C09E-370F-22C8-DE94-5CA1E68981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5010" y="6234300"/>
            <a:ext cx="913837" cy="60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3382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</TotalTime>
  <Words>180</Words>
  <Application>Microsoft Macintosh PowerPoint</Application>
  <PresentationFormat>Apresentação na tela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TÍTULO DO PLANO DE TRABALHO</vt:lpstr>
      <vt:lpstr>INTRODUÇÃO E FUNDAMENTAÇÃO TEÓRICA</vt:lpstr>
      <vt:lpstr>JUSTIFICATIVA</vt:lpstr>
      <vt:lpstr>OBJETIVOS</vt:lpstr>
      <vt:lpstr>MATERIAL E MÉTODOS</vt:lpstr>
      <vt:lpstr>RESULTADOS</vt:lpstr>
      <vt:lpstr>DISCUSSÃO</vt:lpstr>
      <vt:lpstr>CONCLUSÃO</vt:lpstr>
      <vt:lpstr>REFERÊNCIAS</vt:lpstr>
      <vt:lpstr>AGRADECIMENTOS INSTITUCIONAIS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PLANO DE TRABALHO</dc:title>
  <dc:creator>Usuário do Microsoft Office</dc:creator>
  <cp:lastModifiedBy>Usuário do Microsoft Office</cp:lastModifiedBy>
  <cp:revision>3</cp:revision>
  <dcterms:created xsi:type="dcterms:W3CDTF">2023-08-31T12:23:05Z</dcterms:created>
  <dcterms:modified xsi:type="dcterms:W3CDTF">2023-09-01T23:35:58Z</dcterms:modified>
</cp:coreProperties>
</file>