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28790900" cy="43192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55"/>
    <p:restoredTop sz="93545"/>
  </p:normalViewPr>
  <p:slideViewPr>
    <p:cSldViewPr snapToGrid="0" snapToObjects="1">
      <p:cViewPr>
        <p:scale>
          <a:sx n="10" d="100"/>
          <a:sy n="10" d="100"/>
        </p:scale>
        <p:origin x="124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
        <p:cNvGrpSpPr/>
        <p:nvPr/>
      </p:nvGrpSpPr>
      <p:grpSpPr>
        <a:xfrm>
          <a:off x="0" y="0"/>
          <a:ext cx="0" cy="0"/>
          <a:chOff x="0" y="0"/>
          <a:chExt cx="0" cy="0"/>
        </a:xfrm>
      </p:grpSpPr>
      <p:sp>
        <p:nvSpPr>
          <p:cNvPr id="11" name="Texto do Título"/>
          <p:cNvSpPr txBox="1">
            <a:spLocks noGrp="1"/>
          </p:cNvSpPr>
          <p:nvPr>
            <p:ph type="title"/>
          </p:nvPr>
        </p:nvSpPr>
        <p:spPr>
          <a:xfrm>
            <a:off x="2160031" y="7070107"/>
            <a:ext cx="24480363" cy="15040223"/>
          </a:xfrm>
          <a:prstGeom prst="rect">
            <a:avLst/>
          </a:prstGeom>
        </p:spPr>
        <p:txBody>
          <a:bodyPr anchor="b"/>
          <a:lstStyle>
            <a:lvl1pPr algn="ctr">
              <a:defRPr sz="18800"/>
            </a:lvl1pPr>
          </a:lstStyle>
          <a:p>
            <a:r>
              <a:t>Texto do Título</a:t>
            </a:r>
          </a:p>
        </p:txBody>
      </p:sp>
      <p:sp>
        <p:nvSpPr>
          <p:cNvPr id="12" name="Nível de Corpo Um…"/>
          <p:cNvSpPr txBox="1">
            <a:spLocks noGrp="1"/>
          </p:cNvSpPr>
          <p:nvPr>
            <p:ph type="body" sz="quarter" idx="1"/>
          </p:nvPr>
        </p:nvSpPr>
        <p:spPr>
          <a:xfrm>
            <a:off x="3600053" y="22690337"/>
            <a:ext cx="21600319" cy="10430152"/>
          </a:xfrm>
          <a:prstGeom prst="rect">
            <a:avLst/>
          </a:prstGeom>
        </p:spPr>
        <p:txBody>
          <a:bodyPr/>
          <a:lstStyle>
            <a:lvl1pPr marL="0" indent="0" algn="ctr">
              <a:buSzTx/>
              <a:buFontTx/>
              <a:buNone/>
              <a:defRPr sz="7500"/>
            </a:lvl1pPr>
            <a:lvl2pPr marL="0" indent="1440043" algn="ctr">
              <a:buSzTx/>
              <a:buFontTx/>
              <a:buNone/>
              <a:defRPr sz="7500"/>
            </a:lvl2pPr>
            <a:lvl3pPr marL="0" indent="2880086" algn="ctr">
              <a:buSzTx/>
              <a:buFontTx/>
              <a:buNone/>
              <a:defRPr sz="7500"/>
            </a:lvl3pPr>
            <a:lvl4pPr marL="0" indent="4320128" algn="ctr">
              <a:buSzTx/>
              <a:buFontTx/>
              <a:buNone/>
              <a:defRPr sz="7500"/>
            </a:lvl4pPr>
            <a:lvl5pPr marL="0" indent="5760170" algn="ctr">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3"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e Conteúdo">
    <p:spTree>
      <p:nvGrpSpPr>
        <p:cNvPr id="1" name=""/>
        <p:cNvGrpSpPr/>
        <p:nvPr/>
      </p:nvGrpSpPr>
      <p:grpSpPr>
        <a:xfrm>
          <a:off x="0" y="0"/>
          <a:ext cx="0" cy="0"/>
          <a:chOff x="0" y="0"/>
          <a:chExt cx="0" cy="0"/>
        </a:xfrm>
      </p:grpSpPr>
      <p:sp>
        <p:nvSpPr>
          <p:cNvPr id="20" name="Texto do Título"/>
          <p:cNvSpPr txBox="1">
            <a:spLocks noGrp="1"/>
          </p:cNvSpPr>
          <p:nvPr>
            <p:ph type="title"/>
          </p:nvPr>
        </p:nvSpPr>
        <p:spPr>
          <a:prstGeom prst="rect">
            <a:avLst/>
          </a:prstGeom>
        </p:spPr>
        <p:txBody>
          <a:bodyPr/>
          <a:lstStyle/>
          <a:p>
            <a:r>
              <a:t>Texto do Título</a:t>
            </a:r>
          </a:p>
        </p:txBody>
      </p:sp>
      <p:sp>
        <p:nvSpPr>
          <p:cNvPr id="21" name="Nível de Corpo Um…"/>
          <p:cNvSpPr txBox="1">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22"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abeçalho da Seção">
    <p:spTree>
      <p:nvGrpSpPr>
        <p:cNvPr id="1" name=""/>
        <p:cNvGrpSpPr/>
        <p:nvPr/>
      </p:nvGrpSpPr>
      <p:grpSpPr>
        <a:xfrm>
          <a:off x="0" y="0"/>
          <a:ext cx="0" cy="0"/>
          <a:chOff x="0" y="0"/>
          <a:chExt cx="0" cy="0"/>
        </a:xfrm>
      </p:grpSpPr>
      <p:sp>
        <p:nvSpPr>
          <p:cNvPr id="29" name="Texto do Título"/>
          <p:cNvSpPr txBox="1">
            <a:spLocks noGrp="1"/>
          </p:cNvSpPr>
          <p:nvPr>
            <p:ph type="title"/>
          </p:nvPr>
        </p:nvSpPr>
        <p:spPr>
          <a:xfrm>
            <a:off x="1965030" y="10770172"/>
            <a:ext cx="24840368" cy="17970262"/>
          </a:xfrm>
          <a:prstGeom prst="rect">
            <a:avLst/>
          </a:prstGeom>
        </p:spPr>
        <p:txBody>
          <a:bodyPr anchor="b"/>
          <a:lstStyle>
            <a:lvl1pPr>
              <a:defRPr sz="18800"/>
            </a:lvl1pPr>
          </a:lstStyle>
          <a:p>
            <a:r>
              <a:t>Texto do Título</a:t>
            </a:r>
          </a:p>
        </p:txBody>
      </p:sp>
      <p:sp>
        <p:nvSpPr>
          <p:cNvPr id="30" name="Nível de Corpo Um…"/>
          <p:cNvSpPr txBox="1">
            <a:spLocks noGrp="1"/>
          </p:cNvSpPr>
          <p:nvPr>
            <p:ph type="body" sz="quarter" idx="1"/>
          </p:nvPr>
        </p:nvSpPr>
        <p:spPr>
          <a:xfrm>
            <a:off x="1965030" y="28910439"/>
            <a:ext cx="24840368" cy="9450138"/>
          </a:xfrm>
          <a:prstGeom prst="rect">
            <a:avLst/>
          </a:prstGeom>
        </p:spPr>
        <p:txBody>
          <a:bodyPr/>
          <a:lstStyle>
            <a:lvl1pPr marL="0" indent="0">
              <a:buSzTx/>
              <a:buFontTx/>
              <a:buNone/>
              <a:defRPr sz="7500"/>
            </a:lvl1pPr>
            <a:lvl2pPr marL="0" indent="1440043">
              <a:buSzTx/>
              <a:buFontTx/>
              <a:buNone/>
              <a:defRPr sz="7500"/>
            </a:lvl2pPr>
            <a:lvl3pPr marL="0" indent="2880086">
              <a:buSzTx/>
              <a:buFontTx/>
              <a:buNone/>
              <a:defRPr sz="7500"/>
            </a:lvl3pPr>
            <a:lvl4pPr marL="0" indent="4320128">
              <a:buSzTx/>
              <a:buFontTx/>
              <a:buNone/>
              <a:defRPr sz="7500"/>
            </a:lvl4pPr>
            <a:lvl5pPr marL="0" indent="5760170">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31"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as Partes de Conteúdo">
    <p:spTree>
      <p:nvGrpSpPr>
        <p:cNvPr id="1" name=""/>
        <p:cNvGrpSpPr/>
        <p:nvPr/>
      </p:nvGrpSpPr>
      <p:grpSpPr>
        <a:xfrm>
          <a:off x="0" y="0"/>
          <a:ext cx="0" cy="0"/>
          <a:chOff x="0" y="0"/>
          <a:chExt cx="0" cy="0"/>
        </a:xfrm>
      </p:grpSpPr>
      <p:sp>
        <p:nvSpPr>
          <p:cNvPr id="38" name="Texto do Título"/>
          <p:cNvSpPr txBox="1">
            <a:spLocks noGrp="1"/>
          </p:cNvSpPr>
          <p:nvPr>
            <p:ph type="title"/>
          </p:nvPr>
        </p:nvSpPr>
        <p:spPr>
          <a:prstGeom prst="rect">
            <a:avLst/>
          </a:prstGeom>
        </p:spPr>
        <p:txBody>
          <a:bodyPr/>
          <a:lstStyle/>
          <a:p>
            <a:r>
              <a:t>Texto do Título</a:t>
            </a:r>
          </a:p>
        </p:txBody>
      </p:sp>
      <p:sp>
        <p:nvSpPr>
          <p:cNvPr id="39" name="Nível de Corpo Um…"/>
          <p:cNvSpPr txBox="1">
            <a:spLocks noGrp="1"/>
          </p:cNvSpPr>
          <p:nvPr>
            <p:ph type="body" sz="half" idx="1"/>
          </p:nvPr>
        </p:nvSpPr>
        <p:spPr>
          <a:xfrm>
            <a:off x="1980028" y="11500170"/>
            <a:ext cx="12240182" cy="27410408"/>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ção">
    <p:spTree>
      <p:nvGrpSpPr>
        <p:cNvPr id="1" name=""/>
        <p:cNvGrpSpPr/>
        <p:nvPr/>
      </p:nvGrpSpPr>
      <p:grpSpPr>
        <a:xfrm>
          <a:off x="0" y="0"/>
          <a:ext cx="0" cy="0"/>
          <a:chOff x="0" y="0"/>
          <a:chExt cx="0" cy="0"/>
        </a:xfrm>
      </p:grpSpPr>
      <p:sp>
        <p:nvSpPr>
          <p:cNvPr id="47" name="Texto do Título"/>
          <p:cNvSpPr txBox="1">
            <a:spLocks noGrp="1"/>
          </p:cNvSpPr>
          <p:nvPr>
            <p:ph type="title"/>
          </p:nvPr>
        </p:nvSpPr>
        <p:spPr>
          <a:xfrm>
            <a:off x="1983780" y="2300043"/>
            <a:ext cx="24840368" cy="8350127"/>
          </a:xfrm>
          <a:prstGeom prst="rect">
            <a:avLst/>
          </a:prstGeom>
        </p:spPr>
        <p:txBody>
          <a:bodyPr/>
          <a:lstStyle/>
          <a:p>
            <a:r>
              <a:t>Texto do Título</a:t>
            </a:r>
          </a:p>
        </p:txBody>
      </p:sp>
      <p:sp>
        <p:nvSpPr>
          <p:cNvPr id="48" name="Nível de Corpo Um…"/>
          <p:cNvSpPr txBox="1">
            <a:spLocks noGrp="1"/>
          </p:cNvSpPr>
          <p:nvPr>
            <p:ph type="body" sz="quarter" idx="1"/>
          </p:nvPr>
        </p:nvSpPr>
        <p:spPr>
          <a:xfrm>
            <a:off x="1983783" y="10590159"/>
            <a:ext cx="12183929" cy="5190074"/>
          </a:xfrm>
          <a:prstGeom prst="rect">
            <a:avLst/>
          </a:prstGeom>
        </p:spPr>
        <p:txBody>
          <a:bodyPr anchor="b"/>
          <a:lstStyle>
            <a:lvl1pPr marL="0" indent="0">
              <a:buSzTx/>
              <a:buFontTx/>
              <a:buNone/>
              <a:defRPr sz="7500" b="1"/>
            </a:lvl1pPr>
            <a:lvl2pPr marL="0" indent="1440043">
              <a:buSzTx/>
              <a:buFontTx/>
              <a:buNone/>
              <a:defRPr sz="7500" b="1"/>
            </a:lvl2pPr>
            <a:lvl3pPr marL="0" indent="2880086">
              <a:buSzTx/>
              <a:buFontTx/>
              <a:buNone/>
              <a:defRPr sz="7500" b="1"/>
            </a:lvl3pPr>
            <a:lvl4pPr marL="0" indent="4320128">
              <a:buSzTx/>
              <a:buFontTx/>
              <a:buNone/>
              <a:defRPr sz="7500" b="1"/>
            </a:lvl4pPr>
            <a:lvl5pPr marL="0" indent="5760170">
              <a:buSzTx/>
              <a:buFontTx/>
              <a:buNone/>
              <a:defRPr sz="7500" b="1"/>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49" name="Text Placeholder 4"/>
          <p:cNvSpPr>
            <a:spLocks noGrp="1"/>
          </p:cNvSpPr>
          <p:nvPr>
            <p:ph type="body" sz="quarter" idx="21"/>
          </p:nvPr>
        </p:nvSpPr>
        <p:spPr>
          <a:xfrm>
            <a:off x="14580216" y="10590159"/>
            <a:ext cx="12243934" cy="5190074"/>
          </a:xfrm>
          <a:prstGeom prst="rect">
            <a:avLst/>
          </a:prstGeom>
        </p:spPr>
        <p:txBody>
          <a:bodyPr anchor="b"/>
          <a:lstStyle/>
          <a:p>
            <a:pPr marL="0" indent="0">
              <a:buSzTx/>
              <a:buFontTx/>
              <a:buNone/>
              <a:defRPr sz="7500" b="1"/>
            </a:pPr>
            <a:endParaRPr/>
          </a:p>
        </p:txBody>
      </p:sp>
      <p:sp>
        <p:nvSpPr>
          <p:cNvPr id="5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mente Título">
    <p:spTree>
      <p:nvGrpSpPr>
        <p:cNvPr id="1" name=""/>
        <p:cNvGrpSpPr/>
        <p:nvPr/>
      </p:nvGrpSpPr>
      <p:grpSpPr>
        <a:xfrm>
          <a:off x="0" y="0"/>
          <a:ext cx="0" cy="0"/>
          <a:chOff x="0" y="0"/>
          <a:chExt cx="0" cy="0"/>
        </a:xfrm>
      </p:grpSpPr>
      <p:sp>
        <p:nvSpPr>
          <p:cNvPr id="57" name="Texto do Título"/>
          <p:cNvSpPr txBox="1">
            <a:spLocks noGrp="1"/>
          </p:cNvSpPr>
          <p:nvPr>
            <p:ph type="title"/>
          </p:nvPr>
        </p:nvSpPr>
        <p:spPr>
          <a:prstGeom prst="rect">
            <a:avLst/>
          </a:prstGeom>
        </p:spPr>
        <p:txBody>
          <a:bodyPr/>
          <a:lstStyle/>
          <a:p>
            <a:r>
              <a:t>Texto do Título</a:t>
            </a:r>
          </a:p>
        </p:txBody>
      </p:sp>
      <p:sp>
        <p:nvSpPr>
          <p:cNvPr id="58"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m Branco">
    <p:spTree>
      <p:nvGrpSpPr>
        <p:cNvPr id="1" name=""/>
        <p:cNvGrpSpPr/>
        <p:nvPr/>
      </p:nvGrpSpPr>
      <p:grpSpPr>
        <a:xfrm>
          <a:off x="0" y="0"/>
          <a:ext cx="0" cy="0"/>
          <a:chOff x="0" y="0"/>
          <a:chExt cx="0" cy="0"/>
        </a:xfrm>
      </p:grpSpPr>
      <p:sp>
        <p:nvSpPr>
          <p:cNvPr id="6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údo com Legenda">
    <p:spTree>
      <p:nvGrpSpPr>
        <p:cNvPr id="1" name=""/>
        <p:cNvGrpSpPr/>
        <p:nvPr/>
      </p:nvGrpSpPr>
      <p:grpSpPr>
        <a:xfrm>
          <a:off x="0" y="0"/>
          <a:ext cx="0" cy="0"/>
          <a:chOff x="0" y="0"/>
          <a:chExt cx="0" cy="0"/>
        </a:xfrm>
      </p:grpSpPr>
      <p:sp>
        <p:nvSpPr>
          <p:cNvPr id="7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73" name="Nível de Corpo Um…"/>
          <p:cNvSpPr txBox="1">
            <a:spLocks noGrp="1"/>
          </p:cNvSpPr>
          <p:nvPr>
            <p:ph type="body" sz="half" idx="1"/>
          </p:nvPr>
        </p:nvSpPr>
        <p:spPr>
          <a:xfrm>
            <a:off x="12243931" y="6220102"/>
            <a:ext cx="14580217" cy="30700452"/>
          </a:xfrm>
          <a:prstGeom prst="rect">
            <a:avLst/>
          </a:prstGeom>
        </p:spPr>
        <p:txBody>
          <a:bodyPr/>
          <a:lstStyle>
            <a:lvl1pPr>
              <a:defRPr sz="10000"/>
            </a:lvl1pPr>
            <a:lvl2pPr marL="2258248" indent="-818205">
              <a:defRPr sz="10000"/>
            </a:lvl2pPr>
            <a:lvl3pPr marL="3840114" indent="-960028">
              <a:defRPr sz="10000"/>
            </a:lvl3pPr>
            <a:lvl4pPr marL="5481453" indent="-1161324">
              <a:defRPr sz="10000"/>
            </a:lvl4pPr>
            <a:lvl5pPr marL="6921496" indent="-1161324">
              <a:defRPr sz="10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74" name="Text Placeholder 3"/>
          <p:cNvSpPr>
            <a:spLocks noGrp="1"/>
          </p:cNvSpPr>
          <p:nvPr>
            <p:ph type="body" sz="quarter" idx="21"/>
          </p:nvPr>
        </p:nvSpPr>
        <p:spPr>
          <a:xfrm>
            <a:off x="1983779" y="12960191"/>
            <a:ext cx="9288889" cy="24010358"/>
          </a:xfrm>
          <a:prstGeom prst="rect">
            <a:avLst/>
          </a:prstGeom>
        </p:spPr>
        <p:txBody>
          <a:bodyPr/>
          <a:lstStyle/>
          <a:p>
            <a:pPr marL="0" indent="0">
              <a:buSzTx/>
              <a:buFontTx/>
              <a:buNone/>
              <a:defRPr sz="5000"/>
            </a:pPr>
            <a:endParaRPr/>
          </a:p>
        </p:txBody>
      </p:sp>
      <p:sp>
        <p:nvSpPr>
          <p:cNvPr id="7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m com Legenda">
    <p:spTree>
      <p:nvGrpSpPr>
        <p:cNvPr id="1" name=""/>
        <p:cNvGrpSpPr/>
        <p:nvPr/>
      </p:nvGrpSpPr>
      <p:grpSpPr>
        <a:xfrm>
          <a:off x="0" y="0"/>
          <a:ext cx="0" cy="0"/>
          <a:chOff x="0" y="0"/>
          <a:chExt cx="0" cy="0"/>
        </a:xfrm>
      </p:grpSpPr>
      <p:sp>
        <p:nvSpPr>
          <p:cNvPr id="8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83" name="Picture Placeholder 2"/>
          <p:cNvSpPr>
            <a:spLocks noGrp="1"/>
          </p:cNvSpPr>
          <p:nvPr>
            <p:ph type="pic" sz="half" idx="21"/>
          </p:nvPr>
        </p:nvSpPr>
        <p:spPr>
          <a:xfrm>
            <a:off x="12243931" y="6220102"/>
            <a:ext cx="14580217" cy="30700452"/>
          </a:xfrm>
          <a:prstGeom prst="rect">
            <a:avLst/>
          </a:prstGeom>
        </p:spPr>
        <p:txBody>
          <a:bodyPr lIns="91439" rIns="91439">
            <a:noAutofit/>
          </a:bodyPr>
          <a:lstStyle/>
          <a:p>
            <a:endParaRPr/>
          </a:p>
        </p:txBody>
      </p:sp>
      <p:sp>
        <p:nvSpPr>
          <p:cNvPr id="84" name="Nível de Corpo Um…"/>
          <p:cNvSpPr txBox="1">
            <a:spLocks noGrp="1"/>
          </p:cNvSpPr>
          <p:nvPr>
            <p:ph type="body" sz="quarter" idx="1"/>
          </p:nvPr>
        </p:nvSpPr>
        <p:spPr>
          <a:xfrm>
            <a:off x="1983780" y="12960191"/>
            <a:ext cx="9288888" cy="24010358"/>
          </a:xfrm>
          <a:prstGeom prst="rect">
            <a:avLst/>
          </a:prstGeom>
        </p:spPr>
        <p:txBody>
          <a:bodyPr/>
          <a:lstStyle>
            <a:lvl1pPr marL="0" indent="0">
              <a:buSzTx/>
              <a:buFontTx/>
              <a:buNone/>
              <a:defRPr sz="5000"/>
            </a:lvl1pPr>
            <a:lvl2pPr marL="0" indent="1440043">
              <a:buSzTx/>
              <a:buFontTx/>
              <a:buNone/>
              <a:defRPr sz="5000"/>
            </a:lvl2pPr>
            <a:lvl3pPr marL="0" indent="2880086">
              <a:buSzTx/>
              <a:buFontTx/>
              <a:buNone/>
              <a:defRPr sz="5000"/>
            </a:lvl3pPr>
            <a:lvl4pPr marL="0" indent="4320128">
              <a:buSzTx/>
              <a:buFontTx/>
              <a:buNone/>
              <a:defRPr sz="5000"/>
            </a:lvl4pPr>
            <a:lvl5pPr marL="0" indent="5760170">
              <a:buSzTx/>
              <a:buFontTx/>
              <a:buNone/>
              <a:defRPr sz="5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8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o Título"/>
          <p:cNvSpPr txBox="1">
            <a:spLocks noGrp="1"/>
          </p:cNvSpPr>
          <p:nvPr>
            <p:ph type="title"/>
          </p:nvPr>
        </p:nvSpPr>
        <p:spPr>
          <a:xfrm>
            <a:off x="1980028" y="2300043"/>
            <a:ext cx="24840369" cy="8350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Texto do Título</a:t>
            </a:r>
          </a:p>
        </p:txBody>
      </p:sp>
      <p:sp>
        <p:nvSpPr>
          <p:cNvPr id="3" name="Nível de Corpo Um…"/>
          <p:cNvSpPr txBox="1">
            <a:spLocks noGrp="1"/>
          </p:cNvSpPr>
          <p:nvPr>
            <p:ph type="body" idx="1"/>
          </p:nvPr>
        </p:nvSpPr>
        <p:spPr>
          <a:xfrm>
            <a:off x="1980028" y="11500170"/>
            <a:ext cx="24840369" cy="274104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a:spLocks noGrp="1"/>
          </p:cNvSpPr>
          <p:nvPr>
            <p:ph type="sldNum" sz="quarter" idx="2"/>
          </p:nvPr>
        </p:nvSpPr>
        <p:spPr>
          <a:xfrm>
            <a:off x="26239931" y="40911002"/>
            <a:ext cx="580465" cy="559232"/>
          </a:xfrm>
          <a:prstGeom prst="rect">
            <a:avLst/>
          </a:prstGeom>
          <a:ln w="12700">
            <a:miter lim="400000"/>
          </a:ln>
        </p:spPr>
        <p:txBody>
          <a:bodyPr wrap="none" lIns="45719" rIns="45719" anchor="ctr">
            <a:spAutoFit/>
          </a:bodyPr>
          <a:lstStyle>
            <a:lvl1pPr algn="r">
              <a:defRPr sz="37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1pPr>
      <a:lvl2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2pPr>
      <a:lvl3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3pPr>
      <a:lvl4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4pPr>
      <a:lvl5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5pPr>
      <a:lvl6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6pPr>
      <a:lvl7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7pPr>
      <a:lvl8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8pPr>
      <a:lvl9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9pPr>
    </p:titleStyle>
    <p:bodyStyle>
      <a:lvl1pPr marL="720021" marR="0" indent="-72002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1pPr>
      <a:lvl2pPr marL="2284867" marR="0" indent="-844824"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2pPr>
      <a:lvl3pPr marL="3902051" marR="0" indent="-1021965"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3pPr>
      <a:lvl4pPr marL="5451590"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4pPr>
      <a:lvl5pPr marL="6891633"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5pPr>
      <a:lvl6pPr marL="8331676"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6pPr>
      <a:lvl7pPr marL="9771719"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7pPr>
      <a:lvl8pPr marL="11211762"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8pPr>
      <a:lvl9pPr marL="12651804"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INSTRUÇÕES"/>
          <p:cNvSpPr txBox="1">
            <a:spLocks noGrp="1"/>
          </p:cNvSpPr>
          <p:nvPr>
            <p:ph type="title"/>
          </p:nvPr>
        </p:nvSpPr>
        <p:spPr>
          <a:prstGeom prst="rect">
            <a:avLst/>
          </a:prstGeom>
        </p:spPr>
        <p:txBody>
          <a:bodyPr/>
          <a:lstStyle/>
          <a:p>
            <a:r>
              <a:t>INSTRUÇÕES</a:t>
            </a:r>
          </a:p>
        </p:txBody>
      </p:sp>
      <p:sp>
        <p:nvSpPr>
          <p:cNvPr id="95" name="O Banner/pôster deve ser impresso nas dimensões de 1,20x0,80m. Este arquivo editável já possui essas dimensões. Recomendam-se o para edição deste template o software Libre Office “Apresentação Impress” ou o Microsoft “Power Point”;…"/>
          <p:cNvSpPr txBox="1">
            <a:spLocks noGrp="1"/>
          </p:cNvSpPr>
          <p:nvPr>
            <p:ph type="body" idx="1"/>
          </p:nvPr>
        </p:nvSpPr>
        <p:spPr>
          <a:prstGeom prst="rect">
            <a:avLst/>
          </a:prstGeom>
        </p:spPr>
        <p:txBody>
          <a:bodyPr/>
          <a:lstStyle/>
          <a:p>
            <a:r>
              <a:rPr dirty="0"/>
              <a:t>O Banner/</a:t>
            </a:r>
            <a:r>
              <a:rPr dirty="0" err="1"/>
              <a:t>pôster</a:t>
            </a:r>
            <a:r>
              <a:rPr dirty="0"/>
              <a:t> </a:t>
            </a:r>
            <a:r>
              <a:rPr dirty="0" err="1"/>
              <a:t>deve</a:t>
            </a:r>
            <a:r>
              <a:rPr dirty="0"/>
              <a:t> ser </a:t>
            </a:r>
            <a:r>
              <a:rPr dirty="0" err="1"/>
              <a:t>impresso</a:t>
            </a:r>
            <a:r>
              <a:rPr dirty="0"/>
              <a:t> </a:t>
            </a:r>
            <a:r>
              <a:rPr dirty="0" err="1"/>
              <a:t>nas</a:t>
            </a:r>
            <a:r>
              <a:rPr dirty="0"/>
              <a:t> </a:t>
            </a:r>
            <a:r>
              <a:rPr dirty="0" err="1"/>
              <a:t>dimensões</a:t>
            </a:r>
            <a:r>
              <a:rPr dirty="0"/>
              <a:t> de 1,20x0,80m. Este </a:t>
            </a:r>
            <a:r>
              <a:rPr dirty="0" err="1"/>
              <a:t>arquivo</a:t>
            </a:r>
            <a:r>
              <a:rPr dirty="0"/>
              <a:t> </a:t>
            </a:r>
            <a:r>
              <a:rPr dirty="0" err="1"/>
              <a:t>editável</a:t>
            </a:r>
            <a:r>
              <a:rPr dirty="0"/>
              <a:t> </a:t>
            </a:r>
            <a:r>
              <a:rPr dirty="0" err="1"/>
              <a:t>já</a:t>
            </a:r>
            <a:r>
              <a:rPr dirty="0"/>
              <a:t> </a:t>
            </a:r>
            <a:r>
              <a:rPr dirty="0" err="1"/>
              <a:t>possui</a:t>
            </a:r>
            <a:r>
              <a:rPr dirty="0"/>
              <a:t> </a:t>
            </a:r>
            <a:r>
              <a:rPr dirty="0" err="1"/>
              <a:t>essas</a:t>
            </a:r>
            <a:r>
              <a:rPr dirty="0"/>
              <a:t> </a:t>
            </a:r>
            <a:r>
              <a:rPr dirty="0" err="1"/>
              <a:t>dimensões</a:t>
            </a:r>
            <a:r>
              <a:rPr dirty="0"/>
              <a:t>. </a:t>
            </a:r>
            <a:r>
              <a:rPr dirty="0" err="1"/>
              <a:t>Recomendam</a:t>
            </a:r>
            <a:r>
              <a:rPr dirty="0"/>
              <a:t>-se o para </a:t>
            </a:r>
            <a:r>
              <a:rPr dirty="0" err="1"/>
              <a:t>edição</a:t>
            </a:r>
            <a:r>
              <a:rPr dirty="0"/>
              <a:t> </a:t>
            </a:r>
            <a:r>
              <a:rPr dirty="0" err="1"/>
              <a:t>deste</a:t>
            </a:r>
            <a:r>
              <a:rPr dirty="0"/>
              <a:t> template o software Libre Office “</a:t>
            </a:r>
            <a:r>
              <a:rPr dirty="0" err="1"/>
              <a:t>Apresentação</a:t>
            </a:r>
            <a:r>
              <a:rPr dirty="0"/>
              <a:t> Impress” </a:t>
            </a:r>
            <a:r>
              <a:rPr dirty="0" err="1"/>
              <a:t>ou</a:t>
            </a:r>
            <a:r>
              <a:rPr dirty="0"/>
              <a:t> o Microsoft “Power Point”; </a:t>
            </a:r>
          </a:p>
          <a:p>
            <a:r>
              <a:rPr lang="en-US" dirty="0"/>
              <a:t>O </a:t>
            </a:r>
            <a:r>
              <a:rPr dirty="0" err="1"/>
              <a:t>cabeçalho</a:t>
            </a:r>
            <a:r>
              <a:rPr dirty="0"/>
              <a:t> </a:t>
            </a:r>
            <a:r>
              <a:rPr dirty="0" err="1"/>
              <a:t>deve</a:t>
            </a:r>
            <a:r>
              <a:rPr dirty="0"/>
              <a:t> ser </a:t>
            </a:r>
            <a:r>
              <a:rPr dirty="0" err="1"/>
              <a:t>apresentada</a:t>
            </a:r>
            <a:r>
              <a:rPr lang="en-US" dirty="0" err="1"/>
              <a:t>r</a:t>
            </a:r>
            <a:r>
              <a:rPr lang="en-US" dirty="0"/>
              <a:t> </a:t>
            </a:r>
            <a:r>
              <a:rPr lang="en-US" dirty="0" err="1"/>
              <a:t>mesmo</a:t>
            </a:r>
            <a:r>
              <a:rPr lang="en-US" dirty="0"/>
              <a:t> </a:t>
            </a:r>
            <a:r>
              <a:rPr lang="en-US" dirty="0" err="1"/>
              <a:t>título</a:t>
            </a:r>
            <a:r>
              <a:rPr lang="en-US" dirty="0"/>
              <a:t> do </a:t>
            </a:r>
            <a:r>
              <a:rPr dirty="0"/>
              <a:t> </a:t>
            </a:r>
            <a:r>
              <a:rPr dirty="0" err="1"/>
              <a:t>plano</a:t>
            </a:r>
            <a:r>
              <a:rPr dirty="0"/>
              <a:t> de </a:t>
            </a:r>
            <a:r>
              <a:rPr dirty="0" err="1"/>
              <a:t>trabalho</a:t>
            </a:r>
            <a:r>
              <a:rPr dirty="0"/>
              <a:t>; </a:t>
            </a:r>
          </a:p>
          <a:p>
            <a:r>
              <a:rPr dirty="0" err="1"/>
              <a:t>Não</a:t>
            </a:r>
            <a:r>
              <a:rPr dirty="0"/>
              <a:t> retire </a:t>
            </a:r>
            <a:r>
              <a:rPr dirty="0" err="1"/>
              <a:t>os</a:t>
            </a:r>
            <a:r>
              <a:rPr dirty="0"/>
              <a:t> </a:t>
            </a:r>
            <a:r>
              <a:rPr dirty="0" err="1"/>
              <a:t>logotipos</a:t>
            </a:r>
            <a:r>
              <a:rPr dirty="0"/>
              <a:t> da UFSB, da PROPPG </a:t>
            </a:r>
            <a:r>
              <a:rPr dirty="0" err="1"/>
              <a:t>ou</a:t>
            </a:r>
            <a:r>
              <a:rPr dirty="0"/>
              <a:t> das </a:t>
            </a:r>
            <a:r>
              <a:rPr dirty="0" err="1"/>
              <a:t>agências</a:t>
            </a:r>
            <a:r>
              <a:rPr dirty="0"/>
              <a:t> de </a:t>
            </a:r>
            <a:r>
              <a:rPr dirty="0" err="1"/>
              <a:t>fomento</a:t>
            </a:r>
            <a:r>
              <a:rPr dirty="0"/>
              <a:t> (</a:t>
            </a:r>
            <a:r>
              <a:rPr dirty="0" err="1"/>
              <a:t>CNPq</a:t>
            </a:r>
            <a:r>
              <a:rPr dirty="0"/>
              <a:t> e </a:t>
            </a:r>
            <a:r>
              <a:rPr dirty="0" err="1"/>
              <a:t>Fapesb</a:t>
            </a:r>
            <a:r>
              <a:rPr dirty="0"/>
              <a:t>) do banner/</a:t>
            </a:r>
            <a:r>
              <a:rPr dirty="0" err="1"/>
              <a:t>pôster</a:t>
            </a:r>
            <a:r>
              <a:rPr dirty="0"/>
              <a:t>.</a:t>
            </a:r>
            <a:endParaRPr lang="en-US" dirty="0"/>
          </a:p>
          <a:p>
            <a:r>
              <a:rPr lang="pt-BR" dirty="0"/>
              <a:t>Esteja atendo à agência financiadora de sua cota de bolsa.</a:t>
            </a:r>
            <a:endParaRPr dirty="0"/>
          </a:p>
          <a:p>
            <a:r>
              <a:rPr dirty="0"/>
              <a:t>A </a:t>
            </a:r>
            <a:r>
              <a:rPr dirty="0" err="1"/>
              <a:t>disposição</a:t>
            </a:r>
            <a:r>
              <a:rPr dirty="0"/>
              <a:t> da </a:t>
            </a:r>
            <a:r>
              <a:rPr dirty="0" err="1"/>
              <a:t>introdução</a:t>
            </a:r>
            <a:r>
              <a:rPr dirty="0"/>
              <a:t>, </a:t>
            </a:r>
            <a:r>
              <a:rPr lang="en-US" dirty="0" err="1"/>
              <a:t>objetivos</a:t>
            </a:r>
            <a:r>
              <a:rPr lang="en-US" dirty="0"/>
              <a:t>, </a:t>
            </a:r>
            <a:r>
              <a:rPr dirty="0"/>
              <a:t>material e </a:t>
            </a:r>
            <a:r>
              <a:rPr dirty="0" err="1"/>
              <a:t>métodos</a:t>
            </a:r>
            <a:r>
              <a:rPr dirty="0"/>
              <a:t>, </a:t>
            </a:r>
            <a:r>
              <a:rPr dirty="0" err="1"/>
              <a:t>resultados</a:t>
            </a:r>
            <a:r>
              <a:rPr dirty="0"/>
              <a:t> e </a:t>
            </a:r>
            <a:r>
              <a:rPr dirty="0" err="1"/>
              <a:t>conclusão</a:t>
            </a:r>
            <a:r>
              <a:rPr dirty="0"/>
              <a:t> </a:t>
            </a:r>
            <a:r>
              <a:rPr dirty="0" err="1"/>
              <a:t>é</a:t>
            </a:r>
            <a:r>
              <a:rPr dirty="0"/>
              <a:t> </a:t>
            </a:r>
            <a:r>
              <a:rPr dirty="0" err="1"/>
              <a:t>meramente</a:t>
            </a:r>
            <a:r>
              <a:rPr dirty="0"/>
              <a:t> </a:t>
            </a:r>
            <a:r>
              <a:rPr dirty="0" err="1"/>
              <a:t>ilustrativa</a:t>
            </a:r>
            <a:r>
              <a:rPr dirty="0"/>
              <a:t>, </a:t>
            </a:r>
            <a:r>
              <a:rPr dirty="0" err="1"/>
              <a:t>cabendo</a:t>
            </a:r>
            <a:r>
              <a:rPr dirty="0"/>
              <a:t> </a:t>
            </a:r>
            <a:r>
              <a:rPr dirty="0" err="1"/>
              <a:t>aos</a:t>
            </a:r>
            <a:r>
              <a:rPr dirty="0"/>
              <a:t> </a:t>
            </a:r>
            <a:r>
              <a:rPr dirty="0" err="1"/>
              <a:t>autores</a:t>
            </a:r>
            <a:r>
              <a:rPr dirty="0"/>
              <a:t> </a:t>
            </a:r>
            <a:r>
              <a:rPr dirty="0" err="1"/>
              <a:t>organizarem</a:t>
            </a:r>
            <a:r>
              <a:rPr dirty="0"/>
              <a:t> a </a:t>
            </a:r>
            <a:r>
              <a:rPr dirty="0" err="1"/>
              <a:t>apresentação</a:t>
            </a:r>
            <a:r>
              <a:rPr dirty="0"/>
              <a:t> </a:t>
            </a:r>
            <a:r>
              <a:rPr dirty="0" err="1"/>
              <a:t>conforme</a:t>
            </a:r>
            <a:r>
              <a:rPr dirty="0"/>
              <a:t> </a:t>
            </a:r>
            <a:r>
              <a:rPr dirty="0" err="1"/>
              <a:t>lhes</a:t>
            </a:r>
            <a:r>
              <a:rPr dirty="0"/>
              <a:t> </a:t>
            </a:r>
            <a:r>
              <a:rPr dirty="0" err="1"/>
              <a:t>convier</a:t>
            </a:r>
            <a:r>
              <a:rPr dirty="0"/>
              <a:t>.</a:t>
            </a:r>
            <a:endParaRPr lang="en-US" dirty="0"/>
          </a:p>
          <a:p>
            <a:pPr marL="0" indent="0" algn="just">
              <a:buNone/>
            </a:pPr>
            <a:endParaRPr lang="pt-BR" dirty="0"/>
          </a:p>
          <a:p>
            <a:pPr marL="0" indent="0" algn="just">
              <a:buNone/>
            </a:pPr>
            <a:r>
              <a:rPr lang="pt-BR" dirty="0"/>
              <a:t>Desejamos a todas e todos uma ótima apresentação.</a:t>
            </a:r>
          </a:p>
          <a:p>
            <a:pPr marL="0" indent="0" algn="just">
              <a:buNone/>
            </a:pPr>
            <a:r>
              <a:rPr lang="pt-BR" dirty="0"/>
              <a:t>A Comissão Organizadora do 9º CIPCI.</a:t>
            </a:r>
          </a:p>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Retângulo 3"/>
          <p:cNvGrpSpPr/>
          <p:nvPr/>
        </p:nvGrpSpPr>
        <p:grpSpPr>
          <a:xfrm>
            <a:off x="24253372" y="2743200"/>
            <a:ext cx="3505201" cy="396240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4000">
                <a:solidFill>
                  <a:srgbClr val="FFFFFF"/>
                </a:solidFill>
              </a:defRPr>
            </a:pPr>
            <a:r>
              <a:t>8º CIPCI - CONGRESSO DE INICIAÇÃO À PESQUISA, CRIAÇÃO E INOVAÇÃO</a:t>
            </a:r>
          </a:p>
          <a:p>
            <a:pPr>
              <a:defRPr sz="4000">
                <a:solidFill>
                  <a:srgbClr val="FFFFFF"/>
                </a:solidFill>
              </a:defRPr>
            </a:pPr>
            <a:r>
              <a:t>8ª SNCT - SEMANA NACIONAL DE CIÊNCIA E TECNOLOGIA</a:t>
            </a:r>
          </a:p>
        </p:txBody>
      </p:sp>
      <p:sp>
        <p:nvSpPr>
          <p:cNvPr id="103" name="CaixaDeTexto 12"/>
          <p:cNvSpPr txBox="1"/>
          <p:nvPr/>
        </p:nvSpPr>
        <p:spPr>
          <a:xfrm>
            <a:off x="5382079" y="6216701"/>
            <a:ext cx="18026742" cy="499478"/>
          </a:xfrm>
          <a:prstGeom prst="rect">
            <a:avLst/>
          </a:prstGeom>
          <a:ln>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000"/>
            </a:lvl1pPr>
          </a:lstStyle>
          <a:p>
            <a:r>
              <a:t>VINCULAÇÃO DOS/AS AUTORES/AS</a:t>
            </a:r>
          </a:p>
        </p:txBody>
      </p:sp>
      <p:pic>
        <p:nvPicPr>
          <p:cNvPr id="104" name="Conector Reto 14" descr="Conector Reto 14"/>
          <p:cNvPicPr>
            <a:picLocks/>
          </p:cNvPicPr>
          <p:nvPr/>
        </p:nvPicPr>
        <p:blipFill>
          <a:blip r:embed="rId2"/>
          <a:stretch>
            <a:fillRect/>
          </a:stretch>
        </p:blipFill>
        <p:spPr>
          <a:xfrm>
            <a:off x="346529" y="7356929"/>
            <a:ext cx="28045229" cy="177801"/>
          </a:xfrm>
          <a:prstGeom prst="rect">
            <a:avLst/>
          </a:prstGeom>
        </p:spPr>
      </p:pic>
      <p:pic>
        <p:nvPicPr>
          <p:cNvPr id="112" name="Imagem" descr="Imagem"/>
          <p:cNvPicPr>
            <a:picLocks noChangeAspect="1"/>
          </p:cNvPicPr>
          <p:nvPr/>
        </p:nvPicPr>
        <p:blipFill>
          <a:blip r:embed="rId3"/>
          <a:srcRect b="23465"/>
          <a:stretch>
            <a:fillRect/>
          </a:stretch>
        </p:blipFill>
        <p:spPr>
          <a:xfrm>
            <a:off x="7082518" y="2656774"/>
            <a:ext cx="16326303" cy="2386349"/>
          </a:xfrm>
          <a:prstGeom prst="rect">
            <a:avLst/>
          </a:prstGeom>
          <a:ln w="6350">
            <a:solidFill>
              <a:schemeClr val="accent1"/>
            </a:solidFill>
            <a:miter/>
          </a:ln>
        </p:spPr>
      </p:pic>
      <p:sp>
        <p:nvSpPr>
          <p:cNvPr id="113" name="[Nome completo do/as autores/as com destaque para o nome do/a orientador/a]"/>
          <p:cNvSpPr txBox="1"/>
          <p:nvPr/>
        </p:nvSpPr>
        <p:spPr>
          <a:xfrm>
            <a:off x="8066206" y="5221478"/>
            <a:ext cx="11756788" cy="815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a:defRPr sz="2400" b="1">
                <a:latin typeface="Arial"/>
                <a:ea typeface="Arial"/>
                <a:cs typeface="Arial"/>
                <a:sym typeface="Arial"/>
              </a:defRPr>
            </a:pPr>
            <a:r>
              <a:t>[Nome completo do/as autores/as com destaque para o nome do/a orientador/a] </a:t>
            </a:r>
            <a:endParaRPr sz="1200" b="0">
              <a:latin typeface="Times Roman"/>
              <a:ea typeface="Times Roman"/>
              <a:cs typeface="Times Roman"/>
              <a:sym typeface="Times Roman"/>
            </a:endParaRPr>
          </a:p>
          <a:p>
            <a:pPr>
              <a:defRPr sz="2400" i="1">
                <a:solidFill>
                  <a:srgbClr val="FF0000"/>
                </a:solidFill>
                <a:latin typeface="Times Roman"/>
                <a:ea typeface="Times Roman"/>
                <a:cs typeface="Times Roman"/>
                <a:sym typeface="Times Roman"/>
              </a:defRPr>
            </a:pPr>
            <a:r>
              <a:t> </a:t>
            </a:r>
            <a:r>
              <a:rPr sz="1200" i="0">
                <a:solidFill>
                  <a:srgbClr val="000000"/>
                </a:solidFill>
              </a:rPr>
              <a:t> </a:t>
            </a:r>
          </a:p>
        </p:txBody>
      </p:sp>
      <p:sp>
        <p:nvSpPr>
          <p:cNvPr id="114" name="RESUMO:…"/>
          <p:cNvSpPr txBox="1"/>
          <p:nvPr/>
        </p:nvSpPr>
        <p:spPr>
          <a:xfrm>
            <a:off x="1683346" y="7886520"/>
            <a:ext cx="26210900" cy="53368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RESUMO: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p:txBody>
      </p:sp>
      <p:pic>
        <p:nvPicPr>
          <p:cNvPr id="115" name="Conector Reto 14" descr="Conector Reto 14"/>
          <p:cNvPicPr>
            <a:picLocks/>
          </p:cNvPicPr>
          <p:nvPr/>
        </p:nvPicPr>
        <p:blipFill>
          <a:blip r:embed="rId4"/>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INTRODUÇÃO/CONTEXTUALIZAÇÃO: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8" name="OBJETIVOS:…"/>
          <p:cNvSpPr txBox="1"/>
          <p:nvPr/>
        </p:nvSpPr>
        <p:spPr>
          <a:xfrm>
            <a:off x="1683346" y="186180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a:t>OBJETIVOS: </a:t>
            </a:r>
          </a:p>
          <a:p>
            <a:endParaRPr dirty="0"/>
          </a:p>
          <a:p>
            <a:r>
              <a:rPr dirty="0"/>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469421"/>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MATERIAL E MÉTODOS: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3501572" y="34200922"/>
            <a:ext cx="6474572"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RESULTADOS: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35" name="Retângulo 3"/>
          <p:cNvGrpSpPr/>
          <p:nvPr/>
        </p:nvGrpSpPr>
        <p:grpSpPr>
          <a:xfrm>
            <a:off x="15005560" y="18592623"/>
            <a:ext cx="3505201" cy="3962401"/>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8" name="Retângulo 3"/>
          <p:cNvGrpSpPr/>
          <p:nvPr/>
        </p:nvGrpSpPr>
        <p:grpSpPr>
          <a:xfrm>
            <a:off x="23686493" y="18592623"/>
            <a:ext cx="3505201" cy="3962401"/>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1" name="Retângulo 3"/>
          <p:cNvGrpSpPr/>
          <p:nvPr/>
        </p:nvGrpSpPr>
        <p:grpSpPr>
          <a:xfrm>
            <a:off x="19407302" y="18592623"/>
            <a:ext cx="3505201" cy="3962401"/>
            <a:chOff x="0" y="0"/>
            <a:chExt cx="3505200" cy="3962400"/>
          </a:xfrm>
        </p:grpSpPr>
        <p:sp>
          <p:nvSpPr>
            <p:cNvPr id="139"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328077" y="27252270"/>
            <a:ext cx="5209505" cy="5889006"/>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5005560" y="33612917"/>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CONCLUSÕES: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46" name="REFERÊNCIAS:…"/>
          <p:cNvSpPr txBox="1"/>
          <p:nvPr/>
        </p:nvSpPr>
        <p:spPr>
          <a:xfrm>
            <a:off x="15005560" y="38052905"/>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REFERÊNCIAS: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49" name="Retângulo 3"/>
          <p:cNvGrpSpPr/>
          <p:nvPr/>
        </p:nvGrpSpPr>
        <p:grpSpPr>
          <a:xfrm>
            <a:off x="21652678" y="27065344"/>
            <a:ext cx="5293514" cy="5983973"/>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2" name="Retângulo 3"/>
          <p:cNvGrpSpPr/>
          <p:nvPr/>
        </p:nvGrpSpPr>
        <p:grpSpPr>
          <a:xfrm>
            <a:off x="14951995" y="22902350"/>
            <a:ext cx="3402243" cy="3846014"/>
            <a:chOff x="0" y="0"/>
            <a:chExt cx="3402241" cy="3846012"/>
          </a:xfrm>
        </p:grpSpPr>
        <p:sp>
          <p:nvSpPr>
            <p:cNvPr id="150"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5" name="Retângulo 3"/>
          <p:cNvGrpSpPr/>
          <p:nvPr/>
        </p:nvGrpSpPr>
        <p:grpSpPr>
          <a:xfrm>
            <a:off x="19458781" y="22902350"/>
            <a:ext cx="3402243" cy="3846014"/>
            <a:chOff x="0" y="0"/>
            <a:chExt cx="3402241" cy="3846012"/>
          </a:xfrm>
        </p:grpSpPr>
        <p:sp>
          <p:nvSpPr>
            <p:cNvPr id="153"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8" name="Retângulo 3"/>
          <p:cNvGrpSpPr/>
          <p:nvPr/>
        </p:nvGrpSpPr>
        <p:grpSpPr>
          <a:xfrm>
            <a:off x="23737972" y="22804913"/>
            <a:ext cx="3402243" cy="3846014"/>
            <a:chOff x="0" y="0"/>
            <a:chExt cx="3402241" cy="3846012"/>
          </a:xfrm>
        </p:grpSpPr>
        <p:sp>
          <p:nvSpPr>
            <p:cNvPr id="156"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pic>
        <p:nvPicPr>
          <p:cNvPr id="2" name="Conector Reto 14" descr="Conector Reto 14">
            <a:extLst>
              <a:ext uri="{FF2B5EF4-FFF2-40B4-BE49-F238E27FC236}">
                <a16:creationId xmlns:a16="http://schemas.microsoft.com/office/drawing/2014/main" id="{344DF85F-8224-AD7C-7E08-263782F39CDA}"/>
              </a:ext>
            </a:extLst>
          </p:cNvPr>
          <p:cNvPicPr>
            <a:picLocks/>
          </p:cNvPicPr>
          <p:nvPr/>
        </p:nvPicPr>
        <p:blipFill>
          <a:blip r:embed="rId2"/>
          <a:stretch>
            <a:fillRect/>
          </a:stretch>
        </p:blipFill>
        <p:spPr>
          <a:xfrm>
            <a:off x="346528" y="2055321"/>
            <a:ext cx="28045229" cy="177801"/>
          </a:xfrm>
          <a:prstGeom prst="rect">
            <a:avLst/>
          </a:prstGeom>
        </p:spPr>
      </p:pic>
      <p:pic>
        <p:nvPicPr>
          <p:cNvPr id="4" name="Imagem 3">
            <a:extLst>
              <a:ext uri="{FF2B5EF4-FFF2-40B4-BE49-F238E27FC236}">
                <a16:creationId xmlns:a16="http://schemas.microsoft.com/office/drawing/2014/main" id="{79A2F3A9-34CF-C855-46B1-78D96F557E8A}"/>
              </a:ext>
            </a:extLst>
          </p:cNvPr>
          <p:cNvPicPr>
            <a:picLocks noChangeAspect="1"/>
          </p:cNvPicPr>
          <p:nvPr/>
        </p:nvPicPr>
        <p:blipFill rotWithShape="1">
          <a:blip r:embed="rId5">
            <a:extLst>
              <a:ext uri="{28A0092B-C50C-407E-A947-70E740481C1C}">
                <a14:useLocalDpi xmlns:a14="http://schemas.microsoft.com/office/drawing/2010/main" val="0"/>
              </a:ext>
            </a:extLst>
          </a:blip>
          <a:srcRect t="32881" b="43217"/>
          <a:stretch/>
        </p:blipFill>
        <p:spPr>
          <a:xfrm>
            <a:off x="10323617" y="155342"/>
            <a:ext cx="5708229" cy="1930547"/>
          </a:xfrm>
          <a:prstGeom prst="rect">
            <a:avLst/>
          </a:prstGeom>
        </p:spPr>
      </p:pic>
      <p:pic>
        <p:nvPicPr>
          <p:cNvPr id="6" name="Imagem 5">
            <a:extLst>
              <a:ext uri="{FF2B5EF4-FFF2-40B4-BE49-F238E27FC236}">
                <a16:creationId xmlns:a16="http://schemas.microsoft.com/office/drawing/2014/main" id="{C75A63F1-049B-32DB-7319-E8E1A2B279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6527" y="2743200"/>
            <a:ext cx="5988335" cy="3992223"/>
          </a:xfrm>
          <a:prstGeom prst="rect">
            <a:avLst/>
          </a:prstGeom>
        </p:spPr>
      </p:pic>
      <p:grpSp>
        <p:nvGrpSpPr>
          <p:cNvPr id="9" name="Agrupar 8">
            <a:extLst>
              <a:ext uri="{FF2B5EF4-FFF2-40B4-BE49-F238E27FC236}">
                <a16:creationId xmlns:a16="http://schemas.microsoft.com/office/drawing/2014/main" id="{5D69B91B-3A9E-BC96-B409-4BA19108E6C0}"/>
              </a:ext>
            </a:extLst>
          </p:cNvPr>
          <p:cNvGrpSpPr/>
          <p:nvPr/>
        </p:nvGrpSpPr>
        <p:grpSpPr>
          <a:xfrm>
            <a:off x="25201692" y="330843"/>
            <a:ext cx="2105295" cy="1510637"/>
            <a:chOff x="22882957" y="358934"/>
            <a:chExt cx="2105295" cy="1510637"/>
          </a:xfrm>
        </p:grpSpPr>
        <p:sp>
          <p:nvSpPr>
            <p:cNvPr id="110" name="FOMENTO:"/>
            <p:cNvSpPr txBox="1"/>
            <p:nvPr/>
          </p:nvSpPr>
          <p:spPr>
            <a:xfrm>
              <a:off x="22882957" y="358934"/>
              <a:ext cx="2105295" cy="32160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lvl1pPr>
                <a:defRPr b="1"/>
              </a:lvl1pPr>
            </a:lstStyle>
            <a:p>
              <a:r>
                <a:rPr lang="en-US" dirty="0"/>
                <a:t>COTA DE BOLSA:</a:t>
              </a:r>
              <a:endParaRPr dirty="0"/>
            </a:p>
          </p:txBody>
        </p:sp>
        <p:pic>
          <p:nvPicPr>
            <p:cNvPr id="8" name="Imagem 7">
              <a:extLst>
                <a:ext uri="{FF2B5EF4-FFF2-40B4-BE49-F238E27FC236}">
                  <a16:creationId xmlns:a16="http://schemas.microsoft.com/office/drawing/2014/main" id="{A92132F7-FF91-FC67-AC8F-48626218B28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94564" y="705626"/>
              <a:ext cx="886815" cy="1163945"/>
            </a:xfrm>
            <a:prstGeom prst="rect">
              <a:avLst/>
            </a:prstGeom>
          </p:spPr>
        </p:pic>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Retângulo 3"/>
          <p:cNvGrpSpPr/>
          <p:nvPr/>
        </p:nvGrpSpPr>
        <p:grpSpPr>
          <a:xfrm>
            <a:off x="24253372" y="2743200"/>
            <a:ext cx="3505201" cy="396240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4000">
                <a:solidFill>
                  <a:srgbClr val="FFFFFF"/>
                </a:solidFill>
              </a:defRPr>
            </a:pPr>
            <a:r>
              <a:t>8º CIPCI - CONGRESSO DE INICIAÇÃO À PESQUISA, CRIAÇÃO E INOVAÇÃO</a:t>
            </a:r>
          </a:p>
          <a:p>
            <a:pPr>
              <a:defRPr sz="4000">
                <a:solidFill>
                  <a:srgbClr val="FFFFFF"/>
                </a:solidFill>
              </a:defRPr>
            </a:pPr>
            <a:r>
              <a:t>8ª SNCT - SEMANA NACIONAL DE CIÊNCIA E TECNOLOGIA</a:t>
            </a:r>
          </a:p>
        </p:txBody>
      </p:sp>
      <p:sp>
        <p:nvSpPr>
          <p:cNvPr id="103" name="CaixaDeTexto 12"/>
          <p:cNvSpPr txBox="1"/>
          <p:nvPr/>
        </p:nvSpPr>
        <p:spPr>
          <a:xfrm>
            <a:off x="5382079" y="6216701"/>
            <a:ext cx="18026742" cy="499478"/>
          </a:xfrm>
          <a:prstGeom prst="rect">
            <a:avLst/>
          </a:prstGeom>
          <a:ln>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000"/>
            </a:lvl1pPr>
          </a:lstStyle>
          <a:p>
            <a:r>
              <a:t>VINCULAÇÃO DOS/AS AUTORES/AS</a:t>
            </a:r>
          </a:p>
        </p:txBody>
      </p:sp>
      <p:pic>
        <p:nvPicPr>
          <p:cNvPr id="104" name="Conector Reto 14" descr="Conector Reto 14"/>
          <p:cNvPicPr>
            <a:picLocks/>
          </p:cNvPicPr>
          <p:nvPr/>
        </p:nvPicPr>
        <p:blipFill>
          <a:blip r:embed="rId2"/>
          <a:stretch>
            <a:fillRect/>
          </a:stretch>
        </p:blipFill>
        <p:spPr>
          <a:xfrm>
            <a:off x="346529" y="7356929"/>
            <a:ext cx="28045229" cy="177801"/>
          </a:xfrm>
          <a:prstGeom prst="rect">
            <a:avLst/>
          </a:prstGeom>
        </p:spPr>
      </p:pic>
      <p:pic>
        <p:nvPicPr>
          <p:cNvPr id="112" name="Imagem" descr="Imagem"/>
          <p:cNvPicPr>
            <a:picLocks noChangeAspect="1"/>
          </p:cNvPicPr>
          <p:nvPr/>
        </p:nvPicPr>
        <p:blipFill>
          <a:blip r:embed="rId3"/>
          <a:srcRect b="23465"/>
          <a:stretch>
            <a:fillRect/>
          </a:stretch>
        </p:blipFill>
        <p:spPr>
          <a:xfrm>
            <a:off x="7082518" y="2656774"/>
            <a:ext cx="16326303" cy="2386349"/>
          </a:xfrm>
          <a:prstGeom prst="rect">
            <a:avLst/>
          </a:prstGeom>
          <a:ln w="6350">
            <a:solidFill>
              <a:schemeClr val="accent1"/>
            </a:solidFill>
            <a:miter/>
          </a:ln>
        </p:spPr>
      </p:pic>
      <p:sp>
        <p:nvSpPr>
          <p:cNvPr id="113" name="[Nome completo do/as autores/as com destaque para o nome do/a orientador/a]"/>
          <p:cNvSpPr txBox="1"/>
          <p:nvPr/>
        </p:nvSpPr>
        <p:spPr>
          <a:xfrm>
            <a:off x="8066206" y="5221478"/>
            <a:ext cx="11756788" cy="815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400" b="1">
                <a:latin typeface="Arial"/>
                <a:ea typeface="Arial"/>
                <a:cs typeface="Arial"/>
                <a:sym typeface="Arial"/>
              </a:defRPr>
            </a:pPr>
            <a:r>
              <a:t>[Nome completo do/as autores/as com destaque para o nome do/a orientador/a] </a:t>
            </a:r>
            <a:endParaRPr sz="1200" b="0">
              <a:latin typeface="Times Roman"/>
              <a:ea typeface="Times Roman"/>
              <a:cs typeface="Times Roman"/>
              <a:sym typeface="Times Roman"/>
            </a:endParaRPr>
          </a:p>
          <a:p>
            <a:pPr>
              <a:defRPr sz="2400" i="1">
                <a:solidFill>
                  <a:srgbClr val="FF0000"/>
                </a:solidFill>
                <a:latin typeface="Times Roman"/>
                <a:ea typeface="Times Roman"/>
                <a:cs typeface="Times Roman"/>
                <a:sym typeface="Times Roman"/>
              </a:defRPr>
            </a:pPr>
            <a:r>
              <a:t> </a:t>
            </a:r>
            <a:r>
              <a:rPr sz="1200" i="0">
                <a:solidFill>
                  <a:srgbClr val="000000"/>
                </a:solidFill>
              </a:rPr>
              <a:t> </a:t>
            </a:r>
          </a:p>
        </p:txBody>
      </p:sp>
      <p:sp>
        <p:nvSpPr>
          <p:cNvPr id="114" name="RESUMO:…"/>
          <p:cNvSpPr txBox="1"/>
          <p:nvPr/>
        </p:nvSpPr>
        <p:spPr>
          <a:xfrm>
            <a:off x="1683346" y="7886520"/>
            <a:ext cx="26210900" cy="53368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RESUMO: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p:txBody>
      </p:sp>
      <p:pic>
        <p:nvPicPr>
          <p:cNvPr id="115" name="Conector Reto 14" descr="Conector Reto 14"/>
          <p:cNvPicPr>
            <a:picLocks/>
          </p:cNvPicPr>
          <p:nvPr/>
        </p:nvPicPr>
        <p:blipFill>
          <a:blip r:embed="rId4"/>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INTRODUÇÃO/CONTEXTUALIZAÇÃO: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8" name="OBJETIVOS:…"/>
          <p:cNvSpPr txBox="1"/>
          <p:nvPr/>
        </p:nvSpPr>
        <p:spPr>
          <a:xfrm>
            <a:off x="1683346" y="186180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rPr dirty="0"/>
              <a:t>OBJETIVOS: </a:t>
            </a:r>
          </a:p>
          <a:p>
            <a:endParaRPr dirty="0"/>
          </a:p>
          <a:p>
            <a:r>
              <a:rPr dirty="0"/>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469421"/>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MATERIAL E MÉTODOS: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3501572" y="34200922"/>
            <a:ext cx="6474572"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RESULTADOS: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35" name="Retângulo 3"/>
          <p:cNvGrpSpPr/>
          <p:nvPr/>
        </p:nvGrpSpPr>
        <p:grpSpPr>
          <a:xfrm>
            <a:off x="15005560" y="18592623"/>
            <a:ext cx="3505201" cy="3962401"/>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8" name="Retângulo 3"/>
          <p:cNvGrpSpPr/>
          <p:nvPr/>
        </p:nvGrpSpPr>
        <p:grpSpPr>
          <a:xfrm>
            <a:off x="23686493" y="18592623"/>
            <a:ext cx="3505201" cy="3962401"/>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1" name="Retângulo 3"/>
          <p:cNvGrpSpPr/>
          <p:nvPr/>
        </p:nvGrpSpPr>
        <p:grpSpPr>
          <a:xfrm>
            <a:off x="19407302" y="18592623"/>
            <a:ext cx="3505201" cy="3962401"/>
            <a:chOff x="0" y="0"/>
            <a:chExt cx="3505200" cy="3962400"/>
          </a:xfrm>
        </p:grpSpPr>
        <p:sp>
          <p:nvSpPr>
            <p:cNvPr id="139"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328077" y="27252270"/>
            <a:ext cx="5209505" cy="5889006"/>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5005560" y="33612917"/>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CONCLUSÕES: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46" name="REFERÊNCIAS:…"/>
          <p:cNvSpPr txBox="1"/>
          <p:nvPr/>
        </p:nvSpPr>
        <p:spPr>
          <a:xfrm>
            <a:off x="15005560" y="38052905"/>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REFERÊNCIAS: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49" name="Retângulo 3"/>
          <p:cNvGrpSpPr/>
          <p:nvPr/>
        </p:nvGrpSpPr>
        <p:grpSpPr>
          <a:xfrm>
            <a:off x="21652678" y="27065344"/>
            <a:ext cx="5293514" cy="5983973"/>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2" name="Retângulo 3"/>
          <p:cNvGrpSpPr/>
          <p:nvPr/>
        </p:nvGrpSpPr>
        <p:grpSpPr>
          <a:xfrm>
            <a:off x="14951995" y="22902350"/>
            <a:ext cx="3402243" cy="3846014"/>
            <a:chOff x="0" y="0"/>
            <a:chExt cx="3402241" cy="3846012"/>
          </a:xfrm>
        </p:grpSpPr>
        <p:sp>
          <p:nvSpPr>
            <p:cNvPr id="150"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5" name="Retângulo 3"/>
          <p:cNvGrpSpPr/>
          <p:nvPr/>
        </p:nvGrpSpPr>
        <p:grpSpPr>
          <a:xfrm>
            <a:off x="19458781" y="22902350"/>
            <a:ext cx="3402243" cy="3846014"/>
            <a:chOff x="0" y="0"/>
            <a:chExt cx="3402241" cy="3846012"/>
          </a:xfrm>
        </p:grpSpPr>
        <p:sp>
          <p:nvSpPr>
            <p:cNvPr id="153"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8" name="Retângulo 3"/>
          <p:cNvGrpSpPr/>
          <p:nvPr/>
        </p:nvGrpSpPr>
        <p:grpSpPr>
          <a:xfrm>
            <a:off x="23737972" y="22804913"/>
            <a:ext cx="3402243" cy="3846014"/>
            <a:chOff x="0" y="0"/>
            <a:chExt cx="3402241" cy="3846012"/>
          </a:xfrm>
        </p:grpSpPr>
        <p:sp>
          <p:nvSpPr>
            <p:cNvPr id="156"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pic>
        <p:nvPicPr>
          <p:cNvPr id="2" name="Conector Reto 14" descr="Conector Reto 14">
            <a:extLst>
              <a:ext uri="{FF2B5EF4-FFF2-40B4-BE49-F238E27FC236}">
                <a16:creationId xmlns:a16="http://schemas.microsoft.com/office/drawing/2014/main" id="{344DF85F-8224-AD7C-7E08-263782F39CDA}"/>
              </a:ext>
            </a:extLst>
          </p:cNvPr>
          <p:cNvPicPr>
            <a:picLocks/>
          </p:cNvPicPr>
          <p:nvPr/>
        </p:nvPicPr>
        <p:blipFill>
          <a:blip r:embed="rId2"/>
          <a:stretch>
            <a:fillRect/>
          </a:stretch>
        </p:blipFill>
        <p:spPr>
          <a:xfrm>
            <a:off x="346528" y="2055321"/>
            <a:ext cx="28045229" cy="177801"/>
          </a:xfrm>
          <a:prstGeom prst="rect">
            <a:avLst/>
          </a:prstGeom>
        </p:spPr>
      </p:pic>
      <p:pic>
        <p:nvPicPr>
          <p:cNvPr id="4" name="Imagem 3">
            <a:extLst>
              <a:ext uri="{FF2B5EF4-FFF2-40B4-BE49-F238E27FC236}">
                <a16:creationId xmlns:a16="http://schemas.microsoft.com/office/drawing/2014/main" id="{79A2F3A9-34CF-C855-46B1-78D96F557E8A}"/>
              </a:ext>
            </a:extLst>
          </p:cNvPr>
          <p:cNvPicPr>
            <a:picLocks noChangeAspect="1"/>
          </p:cNvPicPr>
          <p:nvPr/>
        </p:nvPicPr>
        <p:blipFill rotWithShape="1">
          <a:blip r:embed="rId5">
            <a:extLst>
              <a:ext uri="{28A0092B-C50C-407E-A947-70E740481C1C}">
                <a14:useLocalDpi xmlns:a14="http://schemas.microsoft.com/office/drawing/2010/main" val="0"/>
              </a:ext>
            </a:extLst>
          </a:blip>
          <a:srcRect t="32881" b="43217"/>
          <a:stretch/>
        </p:blipFill>
        <p:spPr>
          <a:xfrm>
            <a:off x="10323617" y="155342"/>
            <a:ext cx="5708229" cy="1930547"/>
          </a:xfrm>
          <a:prstGeom prst="rect">
            <a:avLst/>
          </a:prstGeom>
        </p:spPr>
      </p:pic>
      <p:pic>
        <p:nvPicPr>
          <p:cNvPr id="6" name="Imagem 5">
            <a:extLst>
              <a:ext uri="{FF2B5EF4-FFF2-40B4-BE49-F238E27FC236}">
                <a16:creationId xmlns:a16="http://schemas.microsoft.com/office/drawing/2014/main" id="{C75A63F1-049B-32DB-7319-E8E1A2B279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6527" y="2743200"/>
            <a:ext cx="5988335" cy="3992223"/>
          </a:xfrm>
          <a:prstGeom prst="rect">
            <a:avLst/>
          </a:prstGeom>
        </p:spPr>
      </p:pic>
      <p:sp>
        <p:nvSpPr>
          <p:cNvPr id="110" name="FOMENTO:"/>
          <p:cNvSpPr txBox="1"/>
          <p:nvPr/>
        </p:nvSpPr>
        <p:spPr>
          <a:xfrm>
            <a:off x="25201692" y="330843"/>
            <a:ext cx="2105295" cy="3216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defRPr b="1"/>
            </a:lvl1pPr>
          </a:lstStyle>
          <a:p>
            <a:r>
              <a:rPr lang="en-US" dirty="0"/>
              <a:t>COTA DE BOLSA:</a:t>
            </a:r>
            <a:endParaRPr dirty="0"/>
          </a:p>
        </p:txBody>
      </p:sp>
      <p:pic>
        <p:nvPicPr>
          <p:cNvPr id="5" name="Imagem 4">
            <a:extLst>
              <a:ext uri="{FF2B5EF4-FFF2-40B4-BE49-F238E27FC236}">
                <a16:creationId xmlns:a16="http://schemas.microsoft.com/office/drawing/2014/main" id="{4E246E70-F0CC-FF7E-B18B-5ECFE39393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01692" y="859763"/>
            <a:ext cx="1793331" cy="1040132"/>
          </a:xfrm>
          <a:prstGeom prst="rect">
            <a:avLst/>
          </a:prstGeom>
        </p:spPr>
      </p:pic>
    </p:spTree>
    <p:extLst>
      <p:ext uri="{BB962C8B-B14F-4D97-AF65-F5344CB8AC3E}">
        <p14:creationId xmlns:p14="http://schemas.microsoft.com/office/powerpoint/2010/main" val="171324489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Retângulo 3"/>
          <p:cNvGrpSpPr/>
          <p:nvPr/>
        </p:nvGrpSpPr>
        <p:grpSpPr>
          <a:xfrm>
            <a:off x="24253372" y="2743200"/>
            <a:ext cx="3505201" cy="396240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4000">
                <a:solidFill>
                  <a:srgbClr val="FFFFFF"/>
                </a:solidFill>
              </a:defRPr>
            </a:pPr>
            <a:r>
              <a:t>8º CIPCI - CONGRESSO DE INICIAÇÃO À PESQUISA, CRIAÇÃO E INOVAÇÃO</a:t>
            </a:r>
          </a:p>
          <a:p>
            <a:pPr>
              <a:defRPr sz="4000">
                <a:solidFill>
                  <a:srgbClr val="FFFFFF"/>
                </a:solidFill>
              </a:defRPr>
            </a:pPr>
            <a:r>
              <a:t>8ª SNCT - SEMANA NACIONAL DE CIÊNCIA E TECNOLOGIA</a:t>
            </a:r>
          </a:p>
        </p:txBody>
      </p:sp>
      <p:sp>
        <p:nvSpPr>
          <p:cNvPr id="103" name="CaixaDeTexto 12"/>
          <p:cNvSpPr txBox="1"/>
          <p:nvPr/>
        </p:nvSpPr>
        <p:spPr>
          <a:xfrm>
            <a:off x="5382079" y="6216701"/>
            <a:ext cx="18026742" cy="499478"/>
          </a:xfrm>
          <a:prstGeom prst="rect">
            <a:avLst/>
          </a:prstGeom>
          <a:ln>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000"/>
            </a:lvl1pPr>
          </a:lstStyle>
          <a:p>
            <a:r>
              <a:t>VINCULAÇÃO DOS/AS AUTORES/AS</a:t>
            </a:r>
          </a:p>
        </p:txBody>
      </p:sp>
      <p:pic>
        <p:nvPicPr>
          <p:cNvPr id="104" name="Conector Reto 14" descr="Conector Reto 14"/>
          <p:cNvPicPr>
            <a:picLocks/>
          </p:cNvPicPr>
          <p:nvPr/>
        </p:nvPicPr>
        <p:blipFill>
          <a:blip r:embed="rId2"/>
          <a:stretch>
            <a:fillRect/>
          </a:stretch>
        </p:blipFill>
        <p:spPr>
          <a:xfrm>
            <a:off x="346529" y="7356929"/>
            <a:ext cx="28045229" cy="177801"/>
          </a:xfrm>
          <a:prstGeom prst="rect">
            <a:avLst/>
          </a:prstGeom>
        </p:spPr>
      </p:pic>
      <p:pic>
        <p:nvPicPr>
          <p:cNvPr id="112" name="Imagem" descr="Imagem"/>
          <p:cNvPicPr>
            <a:picLocks noChangeAspect="1"/>
          </p:cNvPicPr>
          <p:nvPr/>
        </p:nvPicPr>
        <p:blipFill>
          <a:blip r:embed="rId3"/>
          <a:srcRect b="23465"/>
          <a:stretch>
            <a:fillRect/>
          </a:stretch>
        </p:blipFill>
        <p:spPr>
          <a:xfrm>
            <a:off x="7082518" y="2656774"/>
            <a:ext cx="16326303" cy="2386349"/>
          </a:xfrm>
          <a:prstGeom prst="rect">
            <a:avLst/>
          </a:prstGeom>
          <a:ln w="6350">
            <a:solidFill>
              <a:schemeClr val="accent1"/>
            </a:solidFill>
            <a:miter/>
          </a:ln>
        </p:spPr>
      </p:pic>
      <p:sp>
        <p:nvSpPr>
          <p:cNvPr id="113" name="[Nome completo do/as autores/as com destaque para o nome do/a orientador/a]"/>
          <p:cNvSpPr txBox="1"/>
          <p:nvPr/>
        </p:nvSpPr>
        <p:spPr>
          <a:xfrm>
            <a:off x="8066206" y="5221478"/>
            <a:ext cx="11756788" cy="815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a:defRPr sz="2400" b="1">
                <a:latin typeface="Arial"/>
                <a:ea typeface="Arial"/>
                <a:cs typeface="Arial"/>
                <a:sym typeface="Arial"/>
              </a:defRPr>
            </a:pPr>
            <a:r>
              <a:t>[Nome completo do/as autores/as com destaque para o nome do/a orientador/a] </a:t>
            </a:r>
            <a:endParaRPr sz="1200" b="0">
              <a:latin typeface="Times Roman"/>
              <a:ea typeface="Times Roman"/>
              <a:cs typeface="Times Roman"/>
              <a:sym typeface="Times Roman"/>
            </a:endParaRPr>
          </a:p>
          <a:p>
            <a:pPr>
              <a:defRPr sz="2400" i="1">
                <a:solidFill>
                  <a:srgbClr val="FF0000"/>
                </a:solidFill>
                <a:latin typeface="Times Roman"/>
                <a:ea typeface="Times Roman"/>
                <a:cs typeface="Times Roman"/>
                <a:sym typeface="Times Roman"/>
              </a:defRPr>
            </a:pPr>
            <a:r>
              <a:t> </a:t>
            </a:r>
            <a:r>
              <a:rPr sz="1200" i="0">
                <a:solidFill>
                  <a:srgbClr val="000000"/>
                </a:solidFill>
              </a:rPr>
              <a:t> </a:t>
            </a:r>
          </a:p>
        </p:txBody>
      </p:sp>
      <p:sp>
        <p:nvSpPr>
          <p:cNvPr id="114" name="RESUMO:…"/>
          <p:cNvSpPr txBox="1"/>
          <p:nvPr/>
        </p:nvSpPr>
        <p:spPr>
          <a:xfrm>
            <a:off x="1683346" y="7886520"/>
            <a:ext cx="26210900" cy="53368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RESUMO: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p:txBody>
      </p:sp>
      <p:pic>
        <p:nvPicPr>
          <p:cNvPr id="115" name="Conector Reto 14" descr="Conector Reto 14"/>
          <p:cNvPicPr>
            <a:picLocks/>
          </p:cNvPicPr>
          <p:nvPr/>
        </p:nvPicPr>
        <p:blipFill>
          <a:blip r:embed="rId4"/>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INTRODUÇÃO/CONTEXTUALIZAÇÃO: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8" name="OBJETIVOS:…"/>
          <p:cNvSpPr txBox="1"/>
          <p:nvPr/>
        </p:nvSpPr>
        <p:spPr>
          <a:xfrm>
            <a:off x="1683346" y="186180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a:t>OBJETIVOS: </a:t>
            </a:r>
          </a:p>
          <a:p>
            <a:endParaRPr dirty="0"/>
          </a:p>
          <a:p>
            <a:r>
              <a:rPr dirty="0"/>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469421"/>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MATERIAL E MÉTODOS: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3501572" y="34200922"/>
            <a:ext cx="6474572"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RESULTADOS: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35" name="Retângulo 3"/>
          <p:cNvGrpSpPr/>
          <p:nvPr/>
        </p:nvGrpSpPr>
        <p:grpSpPr>
          <a:xfrm>
            <a:off x="15005560" y="18592623"/>
            <a:ext cx="3505201" cy="3962401"/>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8" name="Retângulo 3"/>
          <p:cNvGrpSpPr/>
          <p:nvPr/>
        </p:nvGrpSpPr>
        <p:grpSpPr>
          <a:xfrm>
            <a:off x="23686493" y="18592623"/>
            <a:ext cx="3505201" cy="3962401"/>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1" name="Retângulo 3"/>
          <p:cNvGrpSpPr/>
          <p:nvPr/>
        </p:nvGrpSpPr>
        <p:grpSpPr>
          <a:xfrm>
            <a:off x="19407302" y="18592623"/>
            <a:ext cx="3505201" cy="3962401"/>
            <a:chOff x="0" y="0"/>
            <a:chExt cx="3505200" cy="3962400"/>
          </a:xfrm>
        </p:grpSpPr>
        <p:sp>
          <p:nvSpPr>
            <p:cNvPr id="139"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328077" y="27252270"/>
            <a:ext cx="5209505" cy="5889006"/>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5005560" y="33612917"/>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CONCLUSÕES: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46" name="REFERÊNCIAS:…"/>
          <p:cNvSpPr txBox="1"/>
          <p:nvPr/>
        </p:nvSpPr>
        <p:spPr>
          <a:xfrm>
            <a:off x="15005560" y="38052905"/>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REFERÊNCIAS: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49" name="Retângulo 3"/>
          <p:cNvGrpSpPr/>
          <p:nvPr/>
        </p:nvGrpSpPr>
        <p:grpSpPr>
          <a:xfrm>
            <a:off x="21652678" y="27065344"/>
            <a:ext cx="5293514" cy="5983973"/>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2" name="Retângulo 3"/>
          <p:cNvGrpSpPr/>
          <p:nvPr/>
        </p:nvGrpSpPr>
        <p:grpSpPr>
          <a:xfrm>
            <a:off x="14951995" y="22902350"/>
            <a:ext cx="3402243" cy="3846014"/>
            <a:chOff x="0" y="0"/>
            <a:chExt cx="3402241" cy="3846012"/>
          </a:xfrm>
        </p:grpSpPr>
        <p:sp>
          <p:nvSpPr>
            <p:cNvPr id="150"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5" name="Retângulo 3"/>
          <p:cNvGrpSpPr/>
          <p:nvPr/>
        </p:nvGrpSpPr>
        <p:grpSpPr>
          <a:xfrm>
            <a:off x="19458781" y="22902350"/>
            <a:ext cx="3402243" cy="3846014"/>
            <a:chOff x="0" y="0"/>
            <a:chExt cx="3402241" cy="3846012"/>
          </a:xfrm>
        </p:grpSpPr>
        <p:sp>
          <p:nvSpPr>
            <p:cNvPr id="153"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8" name="Retângulo 3"/>
          <p:cNvGrpSpPr/>
          <p:nvPr/>
        </p:nvGrpSpPr>
        <p:grpSpPr>
          <a:xfrm>
            <a:off x="23737972" y="22804913"/>
            <a:ext cx="3402243" cy="3846014"/>
            <a:chOff x="0" y="0"/>
            <a:chExt cx="3402241" cy="3846012"/>
          </a:xfrm>
        </p:grpSpPr>
        <p:sp>
          <p:nvSpPr>
            <p:cNvPr id="156"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pic>
        <p:nvPicPr>
          <p:cNvPr id="2" name="Conector Reto 14" descr="Conector Reto 14">
            <a:extLst>
              <a:ext uri="{FF2B5EF4-FFF2-40B4-BE49-F238E27FC236}">
                <a16:creationId xmlns:a16="http://schemas.microsoft.com/office/drawing/2014/main" id="{344DF85F-8224-AD7C-7E08-263782F39CDA}"/>
              </a:ext>
            </a:extLst>
          </p:cNvPr>
          <p:cNvPicPr>
            <a:picLocks/>
          </p:cNvPicPr>
          <p:nvPr/>
        </p:nvPicPr>
        <p:blipFill>
          <a:blip r:embed="rId2"/>
          <a:stretch>
            <a:fillRect/>
          </a:stretch>
        </p:blipFill>
        <p:spPr>
          <a:xfrm>
            <a:off x="346528" y="2055321"/>
            <a:ext cx="28045229" cy="177801"/>
          </a:xfrm>
          <a:prstGeom prst="rect">
            <a:avLst/>
          </a:prstGeom>
        </p:spPr>
      </p:pic>
      <p:pic>
        <p:nvPicPr>
          <p:cNvPr id="4" name="Imagem 3">
            <a:extLst>
              <a:ext uri="{FF2B5EF4-FFF2-40B4-BE49-F238E27FC236}">
                <a16:creationId xmlns:a16="http://schemas.microsoft.com/office/drawing/2014/main" id="{79A2F3A9-34CF-C855-46B1-78D96F557E8A}"/>
              </a:ext>
            </a:extLst>
          </p:cNvPr>
          <p:cNvPicPr>
            <a:picLocks noChangeAspect="1"/>
          </p:cNvPicPr>
          <p:nvPr/>
        </p:nvPicPr>
        <p:blipFill rotWithShape="1">
          <a:blip r:embed="rId5">
            <a:extLst>
              <a:ext uri="{28A0092B-C50C-407E-A947-70E740481C1C}">
                <a14:useLocalDpi xmlns:a14="http://schemas.microsoft.com/office/drawing/2010/main" val="0"/>
              </a:ext>
            </a:extLst>
          </a:blip>
          <a:srcRect t="32881" b="43217"/>
          <a:stretch/>
        </p:blipFill>
        <p:spPr>
          <a:xfrm>
            <a:off x="10323617" y="155342"/>
            <a:ext cx="5708229" cy="1930547"/>
          </a:xfrm>
          <a:prstGeom prst="rect">
            <a:avLst/>
          </a:prstGeom>
        </p:spPr>
      </p:pic>
      <p:pic>
        <p:nvPicPr>
          <p:cNvPr id="6" name="Imagem 5">
            <a:extLst>
              <a:ext uri="{FF2B5EF4-FFF2-40B4-BE49-F238E27FC236}">
                <a16:creationId xmlns:a16="http://schemas.microsoft.com/office/drawing/2014/main" id="{C75A63F1-049B-32DB-7319-E8E1A2B279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6527" y="2743200"/>
            <a:ext cx="5988335" cy="3992223"/>
          </a:xfrm>
          <a:prstGeom prst="rect">
            <a:avLst/>
          </a:prstGeom>
        </p:spPr>
      </p:pic>
      <p:sp>
        <p:nvSpPr>
          <p:cNvPr id="110" name="FOMENTO:"/>
          <p:cNvSpPr txBox="1"/>
          <p:nvPr/>
        </p:nvSpPr>
        <p:spPr>
          <a:xfrm>
            <a:off x="25201692" y="330843"/>
            <a:ext cx="2105295" cy="32160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lvl1pPr>
              <a:defRPr b="1"/>
            </a:lvl1pPr>
          </a:lstStyle>
          <a:p>
            <a:r>
              <a:rPr lang="en-US" dirty="0"/>
              <a:t>COTA DE BOLSA:</a:t>
            </a:r>
            <a:endParaRPr dirty="0"/>
          </a:p>
        </p:txBody>
      </p:sp>
      <p:pic>
        <p:nvPicPr>
          <p:cNvPr id="7" name="Imagem 6">
            <a:extLst>
              <a:ext uri="{FF2B5EF4-FFF2-40B4-BE49-F238E27FC236}">
                <a16:creationId xmlns:a16="http://schemas.microsoft.com/office/drawing/2014/main" id="{A37E4FA3-799C-9E1F-0D97-F4DE9A29C1A5}"/>
              </a:ext>
            </a:extLst>
          </p:cNvPr>
          <p:cNvPicPr>
            <a:picLocks noChangeAspect="1"/>
          </p:cNvPicPr>
          <p:nvPr/>
        </p:nvPicPr>
        <p:blipFill rotWithShape="1">
          <a:blip r:embed="rId7">
            <a:extLst>
              <a:ext uri="{28A0092B-C50C-407E-A947-70E740481C1C}">
                <a14:useLocalDpi xmlns:a14="http://schemas.microsoft.com/office/drawing/2010/main" val="0"/>
              </a:ext>
            </a:extLst>
          </a:blip>
          <a:srcRect l="15848" t="21559" r="16695" b="19025"/>
          <a:stretch/>
        </p:blipFill>
        <p:spPr>
          <a:xfrm>
            <a:off x="25086399" y="912579"/>
            <a:ext cx="2105295" cy="1043440"/>
          </a:xfrm>
          <a:prstGeom prst="rect">
            <a:avLst/>
          </a:prstGeom>
        </p:spPr>
      </p:pic>
    </p:spTree>
    <p:extLst>
      <p:ext uri="{BB962C8B-B14F-4D97-AF65-F5344CB8AC3E}">
        <p14:creationId xmlns:p14="http://schemas.microsoft.com/office/powerpoint/2010/main" val="3548840265"/>
      </p:ext>
    </p:extLst>
  </p:cSld>
  <p:clrMapOvr>
    <a:masterClrMapping/>
  </p:clrMapOvr>
  <p:transition spd="med"/>
</p:sld>
</file>

<file path=ppt/theme/theme1.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64</TotalTime>
  <Words>2474</Words>
  <Application>Microsoft Macintosh PowerPoint</Application>
  <PresentationFormat>Personalizar</PresentationFormat>
  <Paragraphs>156</Paragraphs>
  <Slides>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vt:i4>
      </vt:variant>
    </vt:vector>
  </HeadingPairs>
  <TitlesOfParts>
    <vt:vector size="9" baseType="lpstr">
      <vt:lpstr>Arial</vt:lpstr>
      <vt:lpstr>Calibri</vt:lpstr>
      <vt:lpstr>Calibri Light</vt:lpstr>
      <vt:lpstr>Times Roman</vt:lpstr>
      <vt:lpstr>Tema do Office</vt:lpstr>
      <vt:lpstr>INSTRUÇÕES</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dc:title>
  <cp:lastModifiedBy>Usuário do Microsoft Office</cp:lastModifiedBy>
  <cp:revision>5</cp:revision>
  <dcterms:modified xsi:type="dcterms:W3CDTF">2023-08-31T01:08:46Z</dcterms:modified>
</cp:coreProperties>
</file>