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11"/>
  </p:notesMasterIdLst>
  <p:sldIdLst>
    <p:sldId id="256" r:id="rId2"/>
    <p:sldId id="257" r:id="rId3"/>
    <p:sldId id="260" r:id="rId4"/>
    <p:sldId id="261" r:id="rId5"/>
    <p:sldId id="264" r:id="rId6"/>
    <p:sldId id="265" r:id="rId7"/>
    <p:sldId id="262" r:id="rId8"/>
    <p:sldId id="263" r:id="rId9"/>
    <p:sldId id="266" r:id="rId10"/>
  </p:sldIdLst>
  <p:sldSz cx="28790900" cy="43192700"/>
  <p:notesSz cx="6858000" cy="9144000"/>
  <p:defaultTex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1pPr>
    <a:lvl2pPr marL="0" marR="0" indent="457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2pPr>
    <a:lvl3pPr marL="0" marR="0" indent="914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3pPr>
    <a:lvl4pPr marL="0" marR="0" indent="1371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4pPr>
    <a:lvl5pPr marL="0" marR="0" indent="18288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5pPr>
    <a:lvl6pPr marL="0" marR="0" indent="22860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6pPr>
    <a:lvl7pPr marL="0" marR="0" indent="27432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7pPr>
    <a:lvl8pPr marL="0" marR="0" indent="32004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8pPr>
    <a:lvl9pPr marL="0" marR="0" indent="365760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940675A-B579-460E-94D1-54222C63F5DA}">
  <a:tblStyle styleId="{4C3C2611-4C71-4FC5-86AE-919BDF0F9419}"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DD4EA"/>
          </a:solidFill>
        </a:fill>
      </a:tcStyle>
    </a:wholeTbl>
    <a:band2H>
      <a:tcTxStyle/>
      <a:tcStyle>
        <a:tcBdr/>
        <a:fill>
          <a:solidFill>
            <a:srgbClr val="E8EBF5"/>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1"/>
          </a:solidFill>
        </a:fill>
      </a:tcStyle>
    </a:firstRow>
  </a:tblStyle>
  <a:tblStyle styleId="{C7B018BB-80A7-4F77-B60F-C8B233D01FF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E0E0E0"/>
          </a:solidFill>
        </a:fill>
      </a:tcStyle>
    </a:wholeTbl>
    <a:band2H>
      <a:tcTxStyle/>
      <a:tcStyle>
        <a:tcBdr/>
        <a:fill>
          <a:solidFill>
            <a:srgbClr val="F0F0F0"/>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3"/>
          </a:solidFill>
        </a:fill>
      </a:tcStyle>
    </a:firstRow>
  </a:tblStyle>
  <a:tblStyle styleId="{EEE7283C-3CF3-47DC-8721-378D4A62B228}"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D4E2CE"/>
          </a:solidFill>
        </a:fill>
      </a:tcStyle>
    </a:wholeTbl>
    <a:band2H>
      <a:tcTxStyle/>
      <a:tcStyle>
        <a:tcBdr/>
        <a:fill>
          <a:solidFill>
            <a:srgbClr val="EBF1E8"/>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chemeClr val="accent6"/>
          </a:solidFill>
        </a:fill>
      </a:tcStyle>
    </a:firstRow>
  </a:tblStyle>
  <a:tblStyle styleId="{CF821DB8-F4EB-4A41-A1BA-3FCAFE7338EE}" styleName="">
    <a:tblBg/>
    <a:wholeTbl>
      <a:tcTxStyle b="off" i="off">
        <a:fontRef idx="major">
          <a:srgbClr val="000000"/>
        </a:fontRef>
        <a:srgbClr val="000000"/>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rgbClr val="E6E6E6"/>
          </a:solidFill>
        </a:fill>
      </a:tcStyle>
    </a:wholeTbl>
    <a:band2H>
      <a:tcTxStyle/>
      <a:tcStyle>
        <a:tcBdr/>
        <a:fill>
          <a:solidFill>
            <a:srgbClr val="FFFFFF"/>
          </a:solidFill>
        </a:fill>
      </a:tcStyle>
    </a:band2H>
    <a:firstCol>
      <a:tcTxStyle b="on" i="off">
        <a:fontRef idx="major">
          <a:srgbClr val="FFFFFF"/>
        </a:fontRef>
        <a:srgbClr val="FFFFFF"/>
      </a:tcTxStyle>
      <a:tcStyle>
        <a:tcBdr>
          <a:left>
            <a:ln w="12700" cap="flat">
              <a:noFill/>
              <a:miter lim="400000"/>
            </a:ln>
          </a:left>
          <a:right>
            <a:ln w="12700" cap="flat">
              <a:noFill/>
              <a:miter lim="400000"/>
            </a:ln>
          </a:right>
          <a:top>
            <a:ln w="12700" cap="flat">
              <a:noFill/>
              <a:miter lim="400000"/>
            </a:ln>
          </a:top>
          <a:bottom>
            <a:ln w="12700" cap="flat">
              <a:noFill/>
              <a:miter lim="400000"/>
            </a:ln>
          </a:bottom>
          <a:insideH>
            <a:ln w="12700" cap="flat">
              <a:noFill/>
              <a:miter lim="400000"/>
            </a:ln>
          </a:insideH>
          <a:insideV>
            <a:ln w="12700" cap="flat">
              <a:noFill/>
              <a:miter lim="400000"/>
            </a:ln>
          </a:insideV>
        </a:tcBdr>
        <a:fill>
          <a:solidFill>
            <a:schemeClr val="accent1"/>
          </a:solidFill>
        </a:fill>
      </a:tcStyle>
    </a:firstCol>
    <a:lastRow>
      <a:tcTxStyle b="on" i="off">
        <a:fontRef idx="major">
          <a:srgbClr val="000000"/>
        </a:fontRef>
        <a:srgbClr val="000000"/>
      </a:tcTxStyle>
      <a:tcStyle>
        <a:tcBdr>
          <a:left>
            <a:ln w="12700" cap="flat">
              <a:noFill/>
              <a:miter lim="400000"/>
            </a:ln>
          </a:left>
          <a:right>
            <a:ln w="12700" cap="flat">
              <a:noFill/>
              <a:miter lim="400000"/>
            </a:ln>
          </a:right>
          <a:top>
            <a:ln w="508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rgbClr val="FFFFFF"/>
          </a:solidFill>
        </a:fill>
      </a:tcStyle>
    </a:lastRow>
    <a:firstRow>
      <a:tcTxStyle b="on" i="off">
        <a:fontRef idx="major">
          <a:srgbClr val="FFFFFF"/>
        </a:fontRef>
        <a:srgbClr val="FFFFFF"/>
      </a:tcTxStyle>
      <a:tcStyle>
        <a:tcBdr>
          <a:left>
            <a:ln w="12700" cap="flat">
              <a:noFill/>
              <a:miter lim="400000"/>
            </a:ln>
          </a:left>
          <a:right>
            <a:ln w="12700" cap="flat">
              <a:noFill/>
              <a:miter lim="400000"/>
            </a:ln>
          </a:right>
          <a:top>
            <a:ln w="25400" cap="flat">
              <a:solidFill>
                <a:srgbClr val="000000"/>
              </a:solidFill>
              <a:prstDash val="solid"/>
              <a:round/>
            </a:ln>
          </a:top>
          <a:bottom>
            <a:ln w="25400" cap="flat">
              <a:solidFill>
                <a:srgbClr val="000000"/>
              </a:solidFill>
              <a:prstDash val="solid"/>
              <a:round/>
            </a:ln>
          </a:bottom>
          <a:insideH>
            <a:ln w="12700" cap="flat">
              <a:noFill/>
              <a:miter lim="400000"/>
            </a:ln>
          </a:insideH>
          <a:insideV>
            <a:ln w="12700" cap="flat">
              <a:noFill/>
              <a:miter lim="400000"/>
            </a:ln>
          </a:insideV>
        </a:tcBdr>
        <a:fill>
          <a:solidFill>
            <a:schemeClr val="accent1"/>
          </a:solidFill>
        </a:fill>
      </a:tcStyle>
    </a:firstRow>
  </a:tblStyle>
  <a:tblStyle styleId="{33BA23B1-9221-436E-865A-0063620EA4FD}" styleName="">
    <a:tblBg/>
    <a:wholeTbl>
      <a:tcTxStyle b="off" i="off">
        <a:fontRef idx="major">
          <a:srgbClr val="000000"/>
        </a:fontRef>
        <a:srgbClr val="000000"/>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CACACA"/>
          </a:solidFill>
        </a:fill>
      </a:tcStyle>
    </a:wholeTbl>
    <a:band2H>
      <a:tcTxStyle/>
      <a:tcStyle>
        <a:tcBdr/>
        <a:fill>
          <a:solidFill>
            <a:srgbClr val="E6E6E6"/>
          </a:solidFill>
        </a:fill>
      </a:tcStyle>
    </a:band2H>
    <a:firstCol>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Col>
    <a:la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38100" cap="flat">
              <a:solidFill>
                <a:srgbClr val="FFFFFF"/>
              </a:solidFill>
              <a:prstDash val="solid"/>
              <a:round/>
            </a:ln>
          </a:top>
          <a:bottom>
            <a:ln w="127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lastRow>
    <a:firstRow>
      <a:tcTxStyle b="on" i="off">
        <a:fontRef idx="major">
          <a:srgbClr val="FFFFFF"/>
        </a:fontRef>
        <a:srgbClr val="FFFFFF"/>
      </a:tcTxStyle>
      <a:tcStyle>
        <a:tcBdr>
          <a:left>
            <a:ln w="12700" cap="flat">
              <a:solidFill>
                <a:srgbClr val="FFFFFF"/>
              </a:solidFill>
              <a:prstDash val="solid"/>
              <a:round/>
            </a:ln>
          </a:left>
          <a:right>
            <a:ln w="12700" cap="flat">
              <a:solidFill>
                <a:srgbClr val="FFFFFF"/>
              </a:solidFill>
              <a:prstDash val="solid"/>
              <a:round/>
            </a:ln>
          </a:right>
          <a:top>
            <a:ln w="12700" cap="flat">
              <a:solidFill>
                <a:srgbClr val="FFFFFF"/>
              </a:solidFill>
              <a:prstDash val="solid"/>
              <a:round/>
            </a:ln>
          </a:top>
          <a:bottom>
            <a:ln w="38100" cap="flat">
              <a:solidFill>
                <a:srgbClr val="FFFFFF"/>
              </a:solidFill>
              <a:prstDash val="solid"/>
              <a:round/>
            </a:ln>
          </a:bottom>
          <a:insideH>
            <a:ln w="12700" cap="flat">
              <a:solidFill>
                <a:srgbClr val="FFFFFF"/>
              </a:solidFill>
              <a:prstDash val="solid"/>
              <a:round/>
            </a:ln>
          </a:insideH>
          <a:insideV>
            <a:ln w="12700" cap="flat">
              <a:solidFill>
                <a:srgbClr val="FFFFFF"/>
              </a:solidFill>
              <a:prstDash val="solid"/>
              <a:round/>
            </a:ln>
          </a:insideV>
        </a:tcBdr>
        <a:fill>
          <a:solidFill>
            <a:srgbClr val="000000"/>
          </a:solidFill>
        </a:fill>
      </a:tcStyle>
    </a:firstRow>
  </a:tblStyle>
  <a:tblStyle styleId="{2708684C-4D16-4618-839F-0558EEFCDFE6}" styleName="">
    <a:tblBg/>
    <a:wholeTbl>
      <a:tcTxStyle b="off"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wholeTbl>
    <a:band2H>
      <a:tcTxStyle/>
      <a:tcStyle>
        <a:tcBdr/>
        <a:fill>
          <a:solidFill>
            <a:srgbClr val="FFFFFF"/>
          </a:solidFill>
        </a:fill>
      </a:tcStyle>
    </a:band2H>
    <a:firstCol>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solidFill>
            <a:srgbClr val="000000">
              <a:alpha val="20000"/>
            </a:srgbClr>
          </a:solidFill>
        </a:fill>
      </a:tcStyle>
    </a:firstCol>
    <a:la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50800" cap="flat">
              <a:solidFill>
                <a:srgbClr val="000000"/>
              </a:solidFill>
              <a:prstDash val="solid"/>
              <a:round/>
            </a:ln>
          </a:top>
          <a:bottom>
            <a:ln w="127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lastRow>
    <a:firstRow>
      <a:tcTxStyle b="on" i="off">
        <a:fontRef idx="major">
          <a:srgbClr val="000000"/>
        </a:fontRef>
        <a:srgbClr val="000000"/>
      </a:tcTxStyle>
      <a:tcStyle>
        <a:tcBdr>
          <a:left>
            <a:ln w="12700" cap="flat">
              <a:solidFill>
                <a:srgbClr val="000000"/>
              </a:solidFill>
              <a:prstDash val="solid"/>
              <a:round/>
            </a:ln>
          </a:left>
          <a:right>
            <a:ln w="12700" cap="flat">
              <a:solidFill>
                <a:srgbClr val="000000"/>
              </a:solidFill>
              <a:prstDash val="solid"/>
              <a:round/>
            </a:ln>
          </a:right>
          <a:top>
            <a:ln w="12700" cap="flat">
              <a:solidFill>
                <a:srgbClr val="000000"/>
              </a:solidFill>
              <a:prstDash val="solid"/>
              <a:round/>
            </a:ln>
          </a:top>
          <a:bottom>
            <a:ln w="25400" cap="flat">
              <a:solidFill>
                <a:srgbClr val="000000"/>
              </a:solidFill>
              <a:prstDash val="solid"/>
              <a:round/>
            </a:ln>
          </a:bottom>
          <a:insideH>
            <a:ln w="12700" cap="flat">
              <a:solidFill>
                <a:srgbClr val="000000"/>
              </a:solidFill>
              <a:prstDash val="solid"/>
              <a:round/>
            </a:ln>
          </a:insideH>
          <a:insideV>
            <a:ln w="12700" cap="flat">
              <a:solidFill>
                <a:srgbClr val="000000"/>
              </a:solidFill>
              <a:prstDash val="solid"/>
              <a:round/>
            </a:ln>
          </a:insideV>
        </a:tcBdr>
        <a:fill>
          <a:no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32667"/>
    <p:restoredTop sz="93645"/>
  </p:normalViewPr>
  <p:slideViewPr>
    <p:cSldViewPr snapToGrid="0" snapToObjects="1">
      <p:cViewPr>
        <p:scale>
          <a:sx n="42" d="100"/>
          <a:sy n="42" d="100"/>
        </p:scale>
        <p:origin x="-1904" y="1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notesMaster" Target="notesMasters/notes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91" name="Shape 91"/>
          <p:cNvSpPr>
            <a:spLocks noGrp="1" noRot="1" noChangeAspect="1"/>
          </p:cNvSpPr>
          <p:nvPr>
            <p:ph type="sldImg"/>
          </p:nvPr>
        </p:nvSpPr>
        <p:spPr>
          <a:xfrm>
            <a:off x="1143000" y="685800"/>
            <a:ext cx="4572000" cy="3429000"/>
          </a:xfrm>
          <a:prstGeom prst="rect">
            <a:avLst/>
          </a:prstGeom>
        </p:spPr>
        <p:txBody>
          <a:bodyPr/>
          <a:lstStyle/>
          <a:p>
            <a:endParaRPr/>
          </a:p>
        </p:txBody>
      </p:sp>
      <p:sp>
        <p:nvSpPr>
          <p:cNvPr id="92" name="Shape 92"/>
          <p:cNvSpPr>
            <a:spLocks noGrp="1"/>
          </p:cNvSpPr>
          <p:nvPr>
            <p:ph type="body" sz="quarter" idx="1"/>
          </p:nvPr>
        </p:nvSpPr>
        <p:spPr>
          <a:xfrm>
            <a:off x="914400" y="4343400"/>
            <a:ext cx="5029200" cy="4114800"/>
          </a:xfrm>
          <a:prstGeom prst="rect">
            <a:avLst/>
          </a:prstGeom>
        </p:spPr>
        <p:txBody>
          <a:bodyPr/>
          <a:lstStyle/>
          <a:p>
            <a:endParaRPr/>
          </a:p>
        </p:txBody>
      </p:sp>
    </p:spTree>
  </p:cSld>
  <p:clrMap bg1="lt1" tx1="dk1" bg2="lt2" tx2="dk2" accent1="accent1" accent2="accent2" accent3="accent3" accent4="accent4" accent5="accent5" accent6="accent6" hlink="hlink" folHlink="folHlink"/>
  <p:notesStyle>
    <a:lvl1pPr defTabSz="457200" latinLnBrk="0">
      <a:defRPr sz="1200">
        <a:latin typeface="+mj-lt"/>
        <a:ea typeface="+mj-ea"/>
        <a:cs typeface="+mj-cs"/>
        <a:sym typeface="Calibri"/>
      </a:defRPr>
    </a:lvl1pPr>
    <a:lvl2pPr indent="228600" defTabSz="457200" latinLnBrk="0">
      <a:defRPr sz="1200">
        <a:latin typeface="+mj-lt"/>
        <a:ea typeface="+mj-ea"/>
        <a:cs typeface="+mj-cs"/>
        <a:sym typeface="Calibri"/>
      </a:defRPr>
    </a:lvl2pPr>
    <a:lvl3pPr indent="457200" defTabSz="457200" latinLnBrk="0">
      <a:defRPr sz="1200">
        <a:latin typeface="+mj-lt"/>
        <a:ea typeface="+mj-ea"/>
        <a:cs typeface="+mj-cs"/>
        <a:sym typeface="Calibri"/>
      </a:defRPr>
    </a:lvl3pPr>
    <a:lvl4pPr indent="685800" defTabSz="457200" latinLnBrk="0">
      <a:defRPr sz="1200">
        <a:latin typeface="+mj-lt"/>
        <a:ea typeface="+mj-ea"/>
        <a:cs typeface="+mj-cs"/>
        <a:sym typeface="Calibri"/>
      </a:defRPr>
    </a:lvl4pPr>
    <a:lvl5pPr indent="914400" defTabSz="457200" latinLnBrk="0">
      <a:defRPr sz="1200">
        <a:latin typeface="+mj-lt"/>
        <a:ea typeface="+mj-ea"/>
        <a:cs typeface="+mj-cs"/>
        <a:sym typeface="Calibri"/>
      </a:defRPr>
    </a:lvl5pPr>
    <a:lvl6pPr indent="1143000" defTabSz="457200" latinLnBrk="0">
      <a:defRPr sz="1200">
        <a:latin typeface="+mj-lt"/>
        <a:ea typeface="+mj-ea"/>
        <a:cs typeface="+mj-cs"/>
        <a:sym typeface="Calibri"/>
      </a:defRPr>
    </a:lvl6pPr>
    <a:lvl7pPr indent="1371600" defTabSz="457200" latinLnBrk="0">
      <a:defRPr sz="1200">
        <a:latin typeface="+mj-lt"/>
        <a:ea typeface="+mj-ea"/>
        <a:cs typeface="+mj-cs"/>
        <a:sym typeface="Calibri"/>
      </a:defRPr>
    </a:lvl7pPr>
    <a:lvl8pPr indent="1600200" defTabSz="457200" latinLnBrk="0">
      <a:defRPr sz="1200">
        <a:latin typeface="+mj-lt"/>
        <a:ea typeface="+mj-ea"/>
        <a:cs typeface="+mj-cs"/>
        <a:sym typeface="Calibri"/>
      </a:defRPr>
    </a:lvl8pPr>
    <a:lvl9pPr indent="1828800" defTabSz="457200" latinLnBrk="0">
      <a:defRPr sz="1200">
        <a:latin typeface="+mj-lt"/>
        <a:ea typeface="+mj-ea"/>
        <a:cs typeface="+mj-cs"/>
        <a:sym typeface="Calibri"/>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cSld name="Slide de Título">
    <p:spTree>
      <p:nvGrpSpPr>
        <p:cNvPr id="1" name=""/>
        <p:cNvGrpSpPr/>
        <p:nvPr/>
      </p:nvGrpSpPr>
      <p:grpSpPr>
        <a:xfrm>
          <a:off x="0" y="0"/>
          <a:ext cx="0" cy="0"/>
          <a:chOff x="0" y="0"/>
          <a:chExt cx="0" cy="0"/>
        </a:xfrm>
      </p:grpSpPr>
      <p:sp>
        <p:nvSpPr>
          <p:cNvPr id="11" name="Texto do Título"/>
          <p:cNvSpPr txBox="1">
            <a:spLocks noGrp="1"/>
          </p:cNvSpPr>
          <p:nvPr>
            <p:ph type="title"/>
          </p:nvPr>
        </p:nvSpPr>
        <p:spPr>
          <a:xfrm>
            <a:off x="2160031" y="7070107"/>
            <a:ext cx="24480363" cy="15040223"/>
          </a:xfrm>
          <a:prstGeom prst="rect">
            <a:avLst/>
          </a:prstGeom>
        </p:spPr>
        <p:txBody>
          <a:bodyPr anchor="b"/>
          <a:lstStyle>
            <a:lvl1pPr algn="ctr">
              <a:defRPr sz="18800"/>
            </a:lvl1pPr>
          </a:lstStyle>
          <a:p>
            <a:r>
              <a:t>Texto do Título</a:t>
            </a:r>
          </a:p>
        </p:txBody>
      </p:sp>
      <p:sp>
        <p:nvSpPr>
          <p:cNvPr id="12" name="Nível de Corpo Um…"/>
          <p:cNvSpPr txBox="1">
            <a:spLocks noGrp="1"/>
          </p:cNvSpPr>
          <p:nvPr>
            <p:ph type="body" sz="quarter" idx="1"/>
          </p:nvPr>
        </p:nvSpPr>
        <p:spPr>
          <a:xfrm>
            <a:off x="3600053" y="22690337"/>
            <a:ext cx="21600319" cy="10430152"/>
          </a:xfrm>
          <a:prstGeom prst="rect">
            <a:avLst/>
          </a:prstGeom>
        </p:spPr>
        <p:txBody>
          <a:bodyPr/>
          <a:lstStyle>
            <a:lvl1pPr marL="0" indent="0" algn="ctr">
              <a:buSzTx/>
              <a:buFontTx/>
              <a:buNone/>
              <a:defRPr sz="7500"/>
            </a:lvl1pPr>
            <a:lvl2pPr marL="0" indent="1440043" algn="ctr">
              <a:buSzTx/>
              <a:buFontTx/>
              <a:buNone/>
              <a:defRPr sz="7500"/>
            </a:lvl2pPr>
            <a:lvl3pPr marL="0" indent="2880086" algn="ctr">
              <a:buSzTx/>
              <a:buFontTx/>
              <a:buNone/>
              <a:defRPr sz="7500"/>
            </a:lvl3pPr>
            <a:lvl4pPr marL="0" indent="4320128" algn="ctr">
              <a:buSzTx/>
              <a:buFontTx/>
              <a:buNone/>
              <a:defRPr sz="7500"/>
            </a:lvl4pPr>
            <a:lvl5pPr marL="0" indent="5760170" algn="ctr">
              <a:buSzTx/>
              <a:buFontTx/>
              <a:buNone/>
              <a:defRPr sz="7500"/>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13"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2.xml><?xml version="1.0" encoding="utf-8"?>
<p:sldLayout xmlns:a="http://schemas.openxmlformats.org/drawingml/2006/main" xmlns:r="http://schemas.openxmlformats.org/officeDocument/2006/relationships" xmlns:p="http://schemas.openxmlformats.org/presentationml/2006/main" type="tx">
  <p:cSld name="Título e Conteúdo">
    <p:spTree>
      <p:nvGrpSpPr>
        <p:cNvPr id="1" name=""/>
        <p:cNvGrpSpPr/>
        <p:nvPr/>
      </p:nvGrpSpPr>
      <p:grpSpPr>
        <a:xfrm>
          <a:off x="0" y="0"/>
          <a:ext cx="0" cy="0"/>
          <a:chOff x="0" y="0"/>
          <a:chExt cx="0" cy="0"/>
        </a:xfrm>
      </p:grpSpPr>
      <p:sp>
        <p:nvSpPr>
          <p:cNvPr id="20" name="Texto do Título"/>
          <p:cNvSpPr txBox="1">
            <a:spLocks noGrp="1"/>
          </p:cNvSpPr>
          <p:nvPr>
            <p:ph type="title"/>
          </p:nvPr>
        </p:nvSpPr>
        <p:spPr>
          <a:prstGeom prst="rect">
            <a:avLst/>
          </a:prstGeom>
        </p:spPr>
        <p:txBody>
          <a:bodyPr/>
          <a:lstStyle/>
          <a:p>
            <a:r>
              <a:t>Texto do Título</a:t>
            </a:r>
          </a:p>
        </p:txBody>
      </p:sp>
      <p:sp>
        <p:nvSpPr>
          <p:cNvPr id="21" name="Nível de Corpo Um…"/>
          <p:cNvSpPr txBox="1">
            <a:spLocks noGrp="1"/>
          </p:cNvSpPr>
          <p:nvPr>
            <p:ph type="body" idx="1"/>
          </p:nvPr>
        </p:nvSpPr>
        <p:spPr>
          <a:prstGeom prst="rect">
            <a:avLst/>
          </a:prstGeom>
        </p:spPr>
        <p:txBody>
          <a:bodyPr/>
          <a:lstStyle/>
          <a:p>
            <a:r>
              <a:t>Nível de Corpo Um</a:t>
            </a:r>
          </a:p>
          <a:p>
            <a:pPr lvl="1"/>
            <a:r>
              <a:t>Nível de Corpo Dois</a:t>
            </a:r>
          </a:p>
          <a:p>
            <a:pPr lvl="2"/>
            <a:r>
              <a:t>Nível de Corpo Três</a:t>
            </a:r>
          </a:p>
          <a:p>
            <a:pPr lvl="3"/>
            <a:r>
              <a:t>Nível de Corpo Quatro</a:t>
            </a:r>
          </a:p>
          <a:p>
            <a:pPr lvl="4"/>
            <a:r>
              <a:t>Nível de Corpo Cinco</a:t>
            </a:r>
          </a:p>
        </p:txBody>
      </p:sp>
      <p:sp>
        <p:nvSpPr>
          <p:cNvPr id="22"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3.xml><?xml version="1.0" encoding="utf-8"?>
<p:sldLayout xmlns:a="http://schemas.openxmlformats.org/drawingml/2006/main" xmlns:r="http://schemas.openxmlformats.org/officeDocument/2006/relationships" xmlns:p="http://schemas.openxmlformats.org/presentationml/2006/main" type="tx">
  <p:cSld name="Cabeçalho da Seção">
    <p:spTree>
      <p:nvGrpSpPr>
        <p:cNvPr id="1" name=""/>
        <p:cNvGrpSpPr/>
        <p:nvPr/>
      </p:nvGrpSpPr>
      <p:grpSpPr>
        <a:xfrm>
          <a:off x="0" y="0"/>
          <a:ext cx="0" cy="0"/>
          <a:chOff x="0" y="0"/>
          <a:chExt cx="0" cy="0"/>
        </a:xfrm>
      </p:grpSpPr>
      <p:sp>
        <p:nvSpPr>
          <p:cNvPr id="29" name="Texto do Título"/>
          <p:cNvSpPr txBox="1">
            <a:spLocks noGrp="1"/>
          </p:cNvSpPr>
          <p:nvPr>
            <p:ph type="title"/>
          </p:nvPr>
        </p:nvSpPr>
        <p:spPr>
          <a:xfrm>
            <a:off x="1965030" y="10770172"/>
            <a:ext cx="24840368" cy="17970262"/>
          </a:xfrm>
          <a:prstGeom prst="rect">
            <a:avLst/>
          </a:prstGeom>
        </p:spPr>
        <p:txBody>
          <a:bodyPr anchor="b"/>
          <a:lstStyle>
            <a:lvl1pPr>
              <a:defRPr sz="18800"/>
            </a:lvl1pPr>
          </a:lstStyle>
          <a:p>
            <a:r>
              <a:t>Texto do Título</a:t>
            </a:r>
          </a:p>
        </p:txBody>
      </p:sp>
      <p:sp>
        <p:nvSpPr>
          <p:cNvPr id="30" name="Nível de Corpo Um…"/>
          <p:cNvSpPr txBox="1">
            <a:spLocks noGrp="1"/>
          </p:cNvSpPr>
          <p:nvPr>
            <p:ph type="body" sz="quarter" idx="1"/>
          </p:nvPr>
        </p:nvSpPr>
        <p:spPr>
          <a:xfrm>
            <a:off x="1965030" y="28910439"/>
            <a:ext cx="24840368" cy="9450138"/>
          </a:xfrm>
          <a:prstGeom prst="rect">
            <a:avLst/>
          </a:prstGeom>
        </p:spPr>
        <p:txBody>
          <a:bodyPr/>
          <a:lstStyle>
            <a:lvl1pPr marL="0" indent="0">
              <a:buSzTx/>
              <a:buFontTx/>
              <a:buNone/>
              <a:defRPr sz="7500"/>
            </a:lvl1pPr>
            <a:lvl2pPr marL="0" indent="1440043">
              <a:buSzTx/>
              <a:buFontTx/>
              <a:buNone/>
              <a:defRPr sz="7500"/>
            </a:lvl2pPr>
            <a:lvl3pPr marL="0" indent="2880086">
              <a:buSzTx/>
              <a:buFontTx/>
              <a:buNone/>
              <a:defRPr sz="7500"/>
            </a:lvl3pPr>
            <a:lvl4pPr marL="0" indent="4320128">
              <a:buSzTx/>
              <a:buFontTx/>
              <a:buNone/>
              <a:defRPr sz="7500"/>
            </a:lvl4pPr>
            <a:lvl5pPr marL="0" indent="5760170">
              <a:buSzTx/>
              <a:buFontTx/>
              <a:buNone/>
              <a:defRPr sz="7500"/>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31"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4.xml><?xml version="1.0" encoding="utf-8"?>
<p:sldLayout xmlns:a="http://schemas.openxmlformats.org/drawingml/2006/main" xmlns:r="http://schemas.openxmlformats.org/officeDocument/2006/relationships" xmlns:p="http://schemas.openxmlformats.org/presentationml/2006/main" type="tx">
  <p:cSld name="Duas Partes de Conteúdo">
    <p:spTree>
      <p:nvGrpSpPr>
        <p:cNvPr id="1" name=""/>
        <p:cNvGrpSpPr/>
        <p:nvPr/>
      </p:nvGrpSpPr>
      <p:grpSpPr>
        <a:xfrm>
          <a:off x="0" y="0"/>
          <a:ext cx="0" cy="0"/>
          <a:chOff x="0" y="0"/>
          <a:chExt cx="0" cy="0"/>
        </a:xfrm>
      </p:grpSpPr>
      <p:sp>
        <p:nvSpPr>
          <p:cNvPr id="38" name="Texto do Título"/>
          <p:cNvSpPr txBox="1">
            <a:spLocks noGrp="1"/>
          </p:cNvSpPr>
          <p:nvPr>
            <p:ph type="title"/>
          </p:nvPr>
        </p:nvSpPr>
        <p:spPr>
          <a:prstGeom prst="rect">
            <a:avLst/>
          </a:prstGeom>
        </p:spPr>
        <p:txBody>
          <a:bodyPr/>
          <a:lstStyle/>
          <a:p>
            <a:r>
              <a:t>Texto do Título</a:t>
            </a:r>
          </a:p>
        </p:txBody>
      </p:sp>
      <p:sp>
        <p:nvSpPr>
          <p:cNvPr id="39" name="Nível de Corpo Um…"/>
          <p:cNvSpPr txBox="1">
            <a:spLocks noGrp="1"/>
          </p:cNvSpPr>
          <p:nvPr>
            <p:ph type="body" sz="half" idx="1"/>
          </p:nvPr>
        </p:nvSpPr>
        <p:spPr>
          <a:xfrm>
            <a:off x="1980028" y="11500170"/>
            <a:ext cx="12240182" cy="27410408"/>
          </a:xfrm>
          <a:prstGeom prst="rect">
            <a:avLst/>
          </a:prstGeom>
        </p:spPr>
        <p:txBody>
          <a:bodyPr/>
          <a:lstStyle/>
          <a:p>
            <a:r>
              <a:t>Nível de Corpo Um</a:t>
            </a:r>
          </a:p>
          <a:p>
            <a:pPr lvl="1"/>
            <a:r>
              <a:t>Nível de Corpo Dois</a:t>
            </a:r>
          </a:p>
          <a:p>
            <a:pPr lvl="2"/>
            <a:r>
              <a:t>Nível de Corpo Três</a:t>
            </a:r>
          </a:p>
          <a:p>
            <a:pPr lvl="3"/>
            <a:r>
              <a:t>Nível de Corpo Quatro</a:t>
            </a:r>
          </a:p>
          <a:p>
            <a:pPr lvl="4"/>
            <a:r>
              <a:t>Nível de Corpo Cinco</a:t>
            </a:r>
          </a:p>
        </p:txBody>
      </p:sp>
      <p:sp>
        <p:nvSpPr>
          <p:cNvPr id="40"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5.xml><?xml version="1.0" encoding="utf-8"?>
<p:sldLayout xmlns:a="http://schemas.openxmlformats.org/drawingml/2006/main" xmlns:r="http://schemas.openxmlformats.org/officeDocument/2006/relationships" xmlns:p="http://schemas.openxmlformats.org/presentationml/2006/main" type="tx">
  <p:cSld name="Comparação">
    <p:spTree>
      <p:nvGrpSpPr>
        <p:cNvPr id="1" name=""/>
        <p:cNvGrpSpPr/>
        <p:nvPr/>
      </p:nvGrpSpPr>
      <p:grpSpPr>
        <a:xfrm>
          <a:off x="0" y="0"/>
          <a:ext cx="0" cy="0"/>
          <a:chOff x="0" y="0"/>
          <a:chExt cx="0" cy="0"/>
        </a:xfrm>
      </p:grpSpPr>
      <p:sp>
        <p:nvSpPr>
          <p:cNvPr id="47" name="Texto do Título"/>
          <p:cNvSpPr txBox="1">
            <a:spLocks noGrp="1"/>
          </p:cNvSpPr>
          <p:nvPr>
            <p:ph type="title"/>
          </p:nvPr>
        </p:nvSpPr>
        <p:spPr>
          <a:xfrm>
            <a:off x="1983780" y="2300043"/>
            <a:ext cx="24840368" cy="8350127"/>
          </a:xfrm>
          <a:prstGeom prst="rect">
            <a:avLst/>
          </a:prstGeom>
        </p:spPr>
        <p:txBody>
          <a:bodyPr/>
          <a:lstStyle/>
          <a:p>
            <a:r>
              <a:t>Texto do Título</a:t>
            </a:r>
          </a:p>
        </p:txBody>
      </p:sp>
      <p:sp>
        <p:nvSpPr>
          <p:cNvPr id="48" name="Nível de Corpo Um…"/>
          <p:cNvSpPr txBox="1">
            <a:spLocks noGrp="1"/>
          </p:cNvSpPr>
          <p:nvPr>
            <p:ph type="body" sz="quarter" idx="1"/>
          </p:nvPr>
        </p:nvSpPr>
        <p:spPr>
          <a:xfrm>
            <a:off x="1983783" y="10590159"/>
            <a:ext cx="12183929" cy="5190074"/>
          </a:xfrm>
          <a:prstGeom prst="rect">
            <a:avLst/>
          </a:prstGeom>
        </p:spPr>
        <p:txBody>
          <a:bodyPr anchor="b"/>
          <a:lstStyle>
            <a:lvl1pPr marL="0" indent="0">
              <a:buSzTx/>
              <a:buFontTx/>
              <a:buNone/>
              <a:defRPr sz="7500" b="1"/>
            </a:lvl1pPr>
            <a:lvl2pPr marL="0" indent="1440043">
              <a:buSzTx/>
              <a:buFontTx/>
              <a:buNone/>
              <a:defRPr sz="7500" b="1"/>
            </a:lvl2pPr>
            <a:lvl3pPr marL="0" indent="2880086">
              <a:buSzTx/>
              <a:buFontTx/>
              <a:buNone/>
              <a:defRPr sz="7500" b="1"/>
            </a:lvl3pPr>
            <a:lvl4pPr marL="0" indent="4320128">
              <a:buSzTx/>
              <a:buFontTx/>
              <a:buNone/>
              <a:defRPr sz="7500" b="1"/>
            </a:lvl4pPr>
            <a:lvl5pPr marL="0" indent="5760170">
              <a:buSzTx/>
              <a:buFontTx/>
              <a:buNone/>
              <a:defRPr sz="7500" b="1"/>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49" name="Text Placeholder 4"/>
          <p:cNvSpPr>
            <a:spLocks noGrp="1"/>
          </p:cNvSpPr>
          <p:nvPr>
            <p:ph type="body" sz="quarter" idx="21"/>
          </p:nvPr>
        </p:nvSpPr>
        <p:spPr>
          <a:xfrm>
            <a:off x="14580216" y="10590159"/>
            <a:ext cx="12243934" cy="5190074"/>
          </a:xfrm>
          <a:prstGeom prst="rect">
            <a:avLst/>
          </a:prstGeom>
        </p:spPr>
        <p:txBody>
          <a:bodyPr anchor="b"/>
          <a:lstStyle/>
          <a:p>
            <a:pPr marL="0" indent="0">
              <a:buSzTx/>
              <a:buFontTx/>
              <a:buNone/>
              <a:defRPr sz="7500" b="1"/>
            </a:pPr>
            <a:endParaRPr/>
          </a:p>
        </p:txBody>
      </p:sp>
      <p:sp>
        <p:nvSpPr>
          <p:cNvPr id="50"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6.xml><?xml version="1.0" encoding="utf-8"?>
<p:sldLayout xmlns:a="http://schemas.openxmlformats.org/drawingml/2006/main" xmlns:r="http://schemas.openxmlformats.org/officeDocument/2006/relationships" xmlns:p="http://schemas.openxmlformats.org/presentationml/2006/main" type="tx">
  <p:cSld name="Somente Título">
    <p:spTree>
      <p:nvGrpSpPr>
        <p:cNvPr id="1" name=""/>
        <p:cNvGrpSpPr/>
        <p:nvPr/>
      </p:nvGrpSpPr>
      <p:grpSpPr>
        <a:xfrm>
          <a:off x="0" y="0"/>
          <a:ext cx="0" cy="0"/>
          <a:chOff x="0" y="0"/>
          <a:chExt cx="0" cy="0"/>
        </a:xfrm>
      </p:grpSpPr>
      <p:sp>
        <p:nvSpPr>
          <p:cNvPr id="57" name="Texto do Título"/>
          <p:cNvSpPr txBox="1">
            <a:spLocks noGrp="1"/>
          </p:cNvSpPr>
          <p:nvPr>
            <p:ph type="title"/>
          </p:nvPr>
        </p:nvSpPr>
        <p:spPr>
          <a:prstGeom prst="rect">
            <a:avLst/>
          </a:prstGeom>
        </p:spPr>
        <p:txBody>
          <a:bodyPr/>
          <a:lstStyle/>
          <a:p>
            <a:r>
              <a:t>Texto do Título</a:t>
            </a:r>
          </a:p>
        </p:txBody>
      </p:sp>
      <p:sp>
        <p:nvSpPr>
          <p:cNvPr id="58"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7.xml><?xml version="1.0" encoding="utf-8"?>
<p:sldLayout xmlns:a="http://schemas.openxmlformats.org/drawingml/2006/main" xmlns:r="http://schemas.openxmlformats.org/officeDocument/2006/relationships" xmlns:p="http://schemas.openxmlformats.org/presentationml/2006/main" type="tx">
  <p:cSld name="Em Branco">
    <p:spTree>
      <p:nvGrpSpPr>
        <p:cNvPr id="1" name=""/>
        <p:cNvGrpSpPr/>
        <p:nvPr/>
      </p:nvGrpSpPr>
      <p:grpSpPr>
        <a:xfrm>
          <a:off x="0" y="0"/>
          <a:ext cx="0" cy="0"/>
          <a:chOff x="0" y="0"/>
          <a:chExt cx="0" cy="0"/>
        </a:xfrm>
      </p:grpSpPr>
      <p:sp>
        <p:nvSpPr>
          <p:cNvPr id="65"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8.xml><?xml version="1.0" encoding="utf-8"?>
<p:sldLayout xmlns:a="http://schemas.openxmlformats.org/drawingml/2006/main" xmlns:r="http://schemas.openxmlformats.org/officeDocument/2006/relationships" xmlns:p="http://schemas.openxmlformats.org/presentationml/2006/main" type="tx">
  <p:cSld name="Conteúdo com Legenda">
    <p:spTree>
      <p:nvGrpSpPr>
        <p:cNvPr id="1" name=""/>
        <p:cNvGrpSpPr/>
        <p:nvPr/>
      </p:nvGrpSpPr>
      <p:grpSpPr>
        <a:xfrm>
          <a:off x="0" y="0"/>
          <a:ext cx="0" cy="0"/>
          <a:chOff x="0" y="0"/>
          <a:chExt cx="0" cy="0"/>
        </a:xfrm>
      </p:grpSpPr>
      <p:sp>
        <p:nvSpPr>
          <p:cNvPr id="72" name="Texto do Título"/>
          <p:cNvSpPr txBox="1">
            <a:spLocks noGrp="1"/>
          </p:cNvSpPr>
          <p:nvPr>
            <p:ph type="title"/>
          </p:nvPr>
        </p:nvSpPr>
        <p:spPr>
          <a:xfrm>
            <a:off x="1983780" y="2880042"/>
            <a:ext cx="9288888" cy="10080150"/>
          </a:xfrm>
          <a:prstGeom prst="rect">
            <a:avLst/>
          </a:prstGeom>
        </p:spPr>
        <p:txBody>
          <a:bodyPr anchor="b"/>
          <a:lstStyle>
            <a:lvl1pPr>
              <a:defRPr sz="10000"/>
            </a:lvl1pPr>
          </a:lstStyle>
          <a:p>
            <a:r>
              <a:t>Texto do Título</a:t>
            </a:r>
          </a:p>
        </p:txBody>
      </p:sp>
      <p:sp>
        <p:nvSpPr>
          <p:cNvPr id="73" name="Nível de Corpo Um…"/>
          <p:cNvSpPr txBox="1">
            <a:spLocks noGrp="1"/>
          </p:cNvSpPr>
          <p:nvPr>
            <p:ph type="body" sz="half" idx="1"/>
          </p:nvPr>
        </p:nvSpPr>
        <p:spPr>
          <a:xfrm>
            <a:off x="12243931" y="6220102"/>
            <a:ext cx="14580217" cy="30700452"/>
          </a:xfrm>
          <a:prstGeom prst="rect">
            <a:avLst/>
          </a:prstGeom>
        </p:spPr>
        <p:txBody>
          <a:bodyPr/>
          <a:lstStyle>
            <a:lvl1pPr>
              <a:defRPr sz="10000"/>
            </a:lvl1pPr>
            <a:lvl2pPr marL="2258248" indent="-818205">
              <a:defRPr sz="10000"/>
            </a:lvl2pPr>
            <a:lvl3pPr marL="3840114" indent="-960028">
              <a:defRPr sz="10000"/>
            </a:lvl3pPr>
            <a:lvl4pPr marL="5481453" indent="-1161324">
              <a:defRPr sz="10000"/>
            </a:lvl4pPr>
            <a:lvl5pPr marL="6921496" indent="-1161324">
              <a:defRPr sz="10000"/>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74" name="Text Placeholder 3"/>
          <p:cNvSpPr>
            <a:spLocks noGrp="1"/>
          </p:cNvSpPr>
          <p:nvPr>
            <p:ph type="body" sz="quarter" idx="21"/>
          </p:nvPr>
        </p:nvSpPr>
        <p:spPr>
          <a:xfrm>
            <a:off x="1983779" y="12960191"/>
            <a:ext cx="9288889" cy="24010358"/>
          </a:xfrm>
          <a:prstGeom prst="rect">
            <a:avLst/>
          </a:prstGeom>
        </p:spPr>
        <p:txBody>
          <a:bodyPr/>
          <a:lstStyle/>
          <a:p>
            <a:pPr marL="0" indent="0">
              <a:buSzTx/>
              <a:buFontTx/>
              <a:buNone/>
              <a:defRPr sz="5000"/>
            </a:pPr>
            <a:endParaRPr/>
          </a:p>
        </p:txBody>
      </p:sp>
      <p:sp>
        <p:nvSpPr>
          <p:cNvPr id="75"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Layouts/slideLayout9.xml><?xml version="1.0" encoding="utf-8"?>
<p:sldLayout xmlns:a="http://schemas.openxmlformats.org/drawingml/2006/main" xmlns:r="http://schemas.openxmlformats.org/officeDocument/2006/relationships" xmlns:p="http://schemas.openxmlformats.org/presentationml/2006/main" type="tx">
  <p:cSld name="Imagem com Legenda">
    <p:spTree>
      <p:nvGrpSpPr>
        <p:cNvPr id="1" name=""/>
        <p:cNvGrpSpPr/>
        <p:nvPr/>
      </p:nvGrpSpPr>
      <p:grpSpPr>
        <a:xfrm>
          <a:off x="0" y="0"/>
          <a:ext cx="0" cy="0"/>
          <a:chOff x="0" y="0"/>
          <a:chExt cx="0" cy="0"/>
        </a:xfrm>
      </p:grpSpPr>
      <p:sp>
        <p:nvSpPr>
          <p:cNvPr id="82" name="Texto do Título"/>
          <p:cNvSpPr txBox="1">
            <a:spLocks noGrp="1"/>
          </p:cNvSpPr>
          <p:nvPr>
            <p:ph type="title"/>
          </p:nvPr>
        </p:nvSpPr>
        <p:spPr>
          <a:xfrm>
            <a:off x="1983780" y="2880042"/>
            <a:ext cx="9288888" cy="10080150"/>
          </a:xfrm>
          <a:prstGeom prst="rect">
            <a:avLst/>
          </a:prstGeom>
        </p:spPr>
        <p:txBody>
          <a:bodyPr anchor="b"/>
          <a:lstStyle>
            <a:lvl1pPr>
              <a:defRPr sz="10000"/>
            </a:lvl1pPr>
          </a:lstStyle>
          <a:p>
            <a:r>
              <a:t>Texto do Título</a:t>
            </a:r>
          </a:p>
        </p:txBody>
      </p:sp>
      <p:sp>
        <p:nvSpPr>
          <p:cNvPr id="83" name="Picture Placeholder 2"/>
          <p:cNvSpPr>
            <a:spLocks noGrp="1"/>
          </p:cNvSpPr>
          <p:nvPr>
            <p:ph type="pic" sz="half" idx="21"/>
          </p:nvPr>
        </p:nvSpPr>
        <p:spPr>
          <a:xfrm>
            <a:off x="12243931" y="6220102"/>
            <a:ext cx="14580217" cy="30700452"/>
          </a:xfrm>
          <a:prstGeom prst="rect">
            <a:avLst/>
          </a:prstGeom>
        </p:spPr>
        <p:txBody>
          <a:bodyPr lIns="91439" rIns="91439">
            <a:noAutofit/>
          </a:bodyPr>
          <a:lstStyle/>
          <a:p>
            <a:endParaRPr/>
          </a:p>
        </p:txBody>
      </p:sp>
      <p:sp>
        <p:nvSpPr>
          <p:cNvPr id="84" name="Nível de Corpo Um…"/>
          <p:cNvSpPr txBox="1">
            <a:spLocks noGrp="1"/>
          </p:cNvSpPr>
          <p:nvPr>
            <p:ph type="body" sz="quarter" idx="1"/>
          </p:nvPr>
        </p:nvSpPr>
        <p:spPr>
          <a:xfrm>
            <a:off x="1983780" y="12960191"/>
            <a:ext cx="9288888" cy="24010358"/>
          </a:xfrm>
          <a:prstGeom prst="rect">
            <a:avLst/>
          </a:prstGeom>
        </p:spPr>
        <p:txBody>
          <a:bodyPr/>
          <a:lstStyle>
            <a:lvl1pPr marL="0" indent="0">
              <a:buSzTx/>
              <a:buFontTx/>
              <a:buNone/>
              <a:defRPr sz="5000"/>
            </a:lvl1pPr>
            <a:lvl2pPr marL="0" indent="1440043">
              <a:buSzTx/>
              <a:buFontTx/>
              <a:buNone/>
              <a:defRPr sz="5000"/>
            </a:lvl2pPr>
            <a:lvl3pPr marL="0" indent="2880086">
              <a:buSzTx/>
              <a:buFontTx/>
              <a:buNone/>
              <a:defRPr sz="5000"/>
            </a:lvl3pPr>
            <a:lvl4pPr marL="0" indent="4320128">
              <a:buSzTx/>
              <a:buFontTx/>
              <a:buNone/>
              <a:defRPr sz="5000"/>
            </a:lvl4pPr>
            <a:lvl5pPr marL="0" indent="5760170">
              <a:buSzTx/>
              <a:buFontTx/>
              <a:buNone/>
              <a:defRPr sz="5000"/>
            </a:lvl5pPr>
          </a:lstStyle>
          <a:p>
            <a:r>
              <a:t>Nível de Corpo Um</a:t>
            </a:r>
          </a:p>
          <a:p>
            <a:pPr lvl="1"/>
            <a:r>
              <a:t>Nível de Corpo Dois</a:t>
            </a:r>
          </a:p>
          <a:p>
            <a:pPr lvl="2"/>
            <a:r>
              <a:t>Nível de Corpo Três</a:t>
            </a:r>
          </a:p>
          <a:p>
            <a:pPr lvl="3"/>
            <a:r>
              <a:t>Nível de Corpo Quatro</a:t>
            </a:r>
          </a:p>
          <a:p>
            <a:pPr lvl="4"/>
            <a:r>
              <a:t>Nível de Corpo Cinco</a:t>
            </a:r>
          </a:p>
        </p:txBody>
      </p:sp>
      <p:sp>
        <p:nvSpPr>
          <p:cNvPr id="85" name="Número do Slide"/>
          <p:cNvSpPr txBox="1">
            <a:spLocks noGrp="1"/>
          </p:cNvSpPr>
          <p:nvPr>
            <p:ph type="sldNum" sz="quarter" idx="2"/>
          </p:nvPr>
        </p:nvSpPr>
        <p:spPr>
          <a:prstGeom prst="rect">
            <a:avLst/>
          </a:prstGeom>
        </p:spPr>
        <p:txBody>
          <a:bodyPr/>
          <a:lstStyle/>
          <a:p>
            <a:fld id="{86CB4B4D-7CA3-9044-876B-883B54F8677D}" type="slidenum">
              <a:t>‹nº›</a:t>
            </a:fld>
            <a:endParaRPr/>
          </a:p>
        </p:txBody>
      </p:sp>
    </p:spTree>
  </p:cSld>
  <p:clrMapOvr>
    <a:masterClrMapping/>
  </p:clrMapOvr>
  <p:transition spd="med"/>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5" Type="http://schemas.openxmlformats.org/officeDocument/2006/relationships/slideLayout" Target="../slideLayouts/slideLayout5.xml"/><Relationship Id="rId10"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
        <p:nvSpPr>
          <p:cNvPr id="2" name="Texto do Título"/>
          <p:cNvSpPr txBox="1">
            <a:spLocks noGrp="1"/>
          </p:cNvSpPr>
          <p:nvPr>
            <p:ph type="title"/>
          </p:nvPr>
        </p:nvSpPr>
        <p:spPr>
          <a:xfrm>
            <a:off x="1980028" y="2300043"/>
            <a:ext cx="24840369" cy="8350127"/>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normAutofit/>
          </a:bodyPr>
          <a:lstStyle/>
          <a:p>
            <a:r>
              <a:t>Texto do Título</a:t>
            </a:r>
          </a:p>
        </p:txBody>
      </p:sp>
      <p:sp>
        <p:nvSpPr>
          <p:cNvPr id="3" name="Nível de Corpo Um…"/>
          <p:cNvSpPr txBox="1">
            <a:spLocks noGrp="1"/>
          </p:cNvSpPr>
          <p:nvPr>
            <p:ph type="body" idx="1"/>
          </p:nvPr>
        </p:nvSpPr>
        <p:spPr>
          <a:xfrm>
            <a:off x="1980028" y="11500170"/>
            <a:ext cx="24840369" cy="2741040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ormAutofit/>
          </a:bodyPr>
          <a:lstStyle/>
          <a:p>
            <a:r>
              <a:t>Nível de Corpo Um</a:t>
            </a:r>
          </a:p>
          <a:p>
            <a:pPr lvl="1"/>
            <a:r>
              <a:t>Nível de Corpo Dois</a:t>
            </a:r>
          </a:p>
          <a:p>
            <a:pPr lvl="2"/>
            <a:r>
              <a:t>Nível de Corpo Três</a:t>
            </a:r>
          </a:p>
          <a:p>
            <a:pPr lvl="3"/>
            <a:r>
              <a:t>Nível de Corpo Quatro</a:t>
            </a:r>
          </a:p>
          <a:p>
            <a:pPr lvl="4"/>
            <a:r>
              <a:t>Nível de Corpo Cinco</a:t>
            </a:r>
          </a:p>
        </p:txBody>
      </p:sp>
      <p:sp>
        <p:nvSpPr>
          <p:cNvPr id="4" name="Número do Slide"/>
          <p:cNvSpPr txBox="1">
            <a:spLocks noGrp="1"/>
          </p:cNvSpPr>
          <p:nvPr>
            <p:ph type="sldNum" sz="quarter" idx="2"/>
          </p:nvPr>
        </p:nvSpPr>
        <p:spPr>
          <a:xfrm>
            <a:off x="26239931" y="40911002"/>
            <a:ext cx="580465" cy="559232"/>
          </a:xfrm>
          <a:prstGeom prst="rect">
            <a:avLst/>
          </a:prstGeom>
          <a:ln w="12700">
            <a:miter lim="400000"/>
          </a:ln>
        </p:spPr>
        <p:txBody>
          <a:bodyPr wrap="none" lIns="45719" rIns="45719" anchor="ctr">
            <a:spAutoFit/>
          </a:bodyPr>
          <a:lstStyle>
            <a:lvl1pPr algn="r">
              <a:defRPr sz="3700">
                <a:solidFill>
                  <a:srgbClr val="888888"/>
                </a:solidFill>
              </a:defRPr>
            </a:lvl1pPr>
          </a:lstStyle>
          <a:p>
            <a:fld id="{86CB4B4D-7CA3-9044-876B-883B54F8677D}" type="slidenum">
              <a:t>‹nº›</a:t>
            </a:fld>
            <a:endParaRPr/>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Lst>
  <p:transition spd="med"/>
  <p:txStyles>
    <p:titleStyle>
      <a:lvl1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1pPr>
      <a:lvl2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2pPr>
      <a:lvl3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3pPr>
      <a:lvl4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4pPr>
      <a:lvl5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5pPr>
      <a:lvl6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6pPr>
      <a:lvl7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7pPr>
      <a:lvl8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8pPr>
      <a:lvl9pPr marL="0" marR="0" indent="0" algn="l" defTabSz="2880086" rtl="0" latinLnBrk="0">
        <a:lnSpc>
          <a:spcPct val="90000"/>
        </a:lnSpc>
        <a:spcBef>
          <a:spcPts val="0"/>
        </a:spcBef>
        <a:spcAft>
          <a:spcPts val="0"/>
        </a:spcAft>
        <a:buClrTx/>
        <a:buSzTx/>
        <a:buFontTx/>
        <a:buNone/>
        <a:tabLst/>
        <a:defRPr sz="13800" b="0" i="0" u="none" strike="noStrike" cap="none" spc="0" baseline="0">
          <a:solidFill>
            <a:srgbClr val="000000"/>
          </a:solidFill>
          <a:uFillTx/>
          <a:latin typeface="Calibri Light"/>
          <a:ea typeface="Calibri Light"/>
          <a:cs typeface="Calibri Light"/>
          <a:sym typeface="Calibri Light"/>
        </a:defRPr>
      </a:lvl9pPr>
    </p:titleStyle>
    <p:bodyStyle>
      <a:lvl1pPr marL="720021" marR="0" indent="-72002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1pPr>
      <a:lvl2pPr marL="2284867" marR="0" indent="-844824"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2pPr>
      <a:lvl3pPr marL="3902051" marR="0" indent="-1021965"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3pPr>
      <a:lvl4pPr marL="5451590" marR="0" indent="-113146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4pPr>
      <a:lvl5pPr marL="6891633" marR="0" indent="-113146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5pPr>
      <a:lvl6pPr marL="8331676" marR="0" indent="-113146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6pPr>
      <a:lvl7pPr marL="9771719" marR="0" indent="-113146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7pPr>
      <a:lvl8pPr marL="11211762" marR="0" indent="-113146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8pPr>
      <a:lvl9pPr marL="12651804" marR="0" indent="-1131461" algn="l" defTabSz="2880086" rtl="0" latinLnBrk="0">
        <a:lnSpc>
          <a:spcPct val="90000"/>
        </a:lnSpc>
        <a:spcBef>
          <a:spcPts val="3100"/>
        </a:spcBef>
        <a:spcAft>
          <a:spcPts val="0"/>
        </a:spcAft>
        <a:buClrTx/>
        <a:buSzPct val="100000"/>
        <a:buFont typeface="Arial"/>
        <a:buChar char="•"/>
        <a:tabLst/>
        <a:defRPr sz="8800" b="0" i="0" u="none" strike="noStrike" cap="none" spc="0" baseline="0">
          <a:solidFill>
            <a:srgbClr val="000000"/>
          </a:solidFill>
          <a:uFillTx/>
          <a:latin typeface="+mj-lt"/>
          <a:ea typeface="+mj-ea"/>
          <a:cs typeface="+mj-cs"/>
          <a:sym typeface="Calibri"/>
        </a:defRPr>
      </a:lvl9pPr>
    </p:bodyStyle>
    <p:otherStyle>
      <a:lvl1pPr marL="0" marR="0" indent="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1pPr>
      <a:lvl2pPr marL="0" marR="0" indent="4572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2pPr>
      <a:lvl3pPr marL="0" marR="0" indent="9144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3pPr>
      <a:lvl4pPr marL="0" marR="0" indent="13716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4pPr>
      <a:lvl5pPr marL="0" marR="0" indent="18288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5pPr>
      <a:lvl6pPr marL="0" marR="0" indent="22860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6pPr>
      <a:lvl7pPr marL="0" marR="0" indent="27432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7pPr>
      <a:lvl8pPr marL="0" marR="0" indent="32004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8pPr>
      <a:lvl9pPr marL="0" marR="0" indent="3657600" algn="r" defTabSz="457200" rtl="0" latinLnBrk="0">
        <a:lnSpc>
          <a:spcPct val="100000"/>
        </a:lnSpc>
        <a:spcBef>
          <a:spcPts val="0"/>
        </a:spcBef>
        <a:spcAft>
          <a:spcPts val="0"/>
        </a:spcAft>
        <a:buClrTx/>
        <a:buSzTx/>
        <a:buFontTx/>
        <a:buNone/>
        <a:tabLst/>
        <a:defRPr sz="3700" b="0" i="0" u="none" strike="noStrike" cap="none" spc="0" baseline="0">
          <a:solidFill>
            <a:schemeClr val="tx1"/>
          </a:solidFill>
          <a:uFillTx/>
          <a:latin typeface="+mn-lt"/>
          <a:ea typeface="+mn-ea"/>
          <a:cs typeface="+mn-cs"/>
          <a:sym typeface="Calibri"/>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5.jpg"/><Relationship Id="rId5" Type="http://schemas.openxmlformats.org/officeDocument/2006/relationships/image" Target="../media/image4.jpg"/><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7.png"/><Relationship Id="rId5" Type="http://schemas.openxmlformats.org/officeDocument/2006/relationships/image" Target="../media/image5.jpg"/><Relationship Id="rId4" Type="http://schemas.openxmlformats.org/officeDocument/2006/relationships/image" Target="../media/image3.png"/></Relationships>
</file>

<file path=ppt/slides/_rels/slide4.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5.jpg"/><Relationship Id="rId4" Type="http://schemas.openxmlformats.org/officeDocument/2006/relationships/image" Target="../media/image3.png"/></Relationships>
</file>

<file path=ppt/slides/_rels/slide5.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5.jpg"/><Relationship Id="rId4" Type="http://schemas.openxmlformats.org/officeDocument/2006/relationships/image" Target="../media/image3.png"/></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5.jpg"/><Relationship Id="rId4" Type="http://schemas.openxmlformats.org/officeDocument/2006/relationships/image" Target="../media/image3.png"/></Relationships>
</file>

<file path=ppt/slides/_rels/slide7.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8.jpg"/><Relationship Id="rId5" Type="http://schemas.openxmlformats.org/officeDocument/2006/relationships/image" Target="../media/image5.jpg"/><Relationship Id="rId4" Type="http://schemas.openxmlformats.org/officeDocument/2006/relationships/image" Target="../media/image3.png"/></Relationships>
</file>

<file path=ppt/slides/_rels/slide8.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4.jpg"/><Relationship Id="rId5" Type="http://schemas.openxmlformats.org/officeDocument/2006/relationships/image" Target="../media/image5.jpg"/><Relationship Id="rId4" Type="http://schemas.openxmlformats.org/officeDocument/2006/relationships/image" Target="../media/image3.png"/></Relationships>
</file>

<file path=ppt/slides/_rels/slide9.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6.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4" name="INSTRUÇÕES"/>
          <p:cNvSpPr txBox="1">
            <a:spLocks noGrp="1"/>
          </p:cNvSpPr>
          <p:nvPr>
            <p:ph type="title"/>
          </p:nvPr>
        </p:nvSpPr>
        <p:spPr>
          <a:prstGeom prst="rect">
            <a:avLst/>
          </a:prstGeom>
        </p:spPr>
        <p:txBody>
          <a:bodyPr/>
          <a:lstStyle/>
          <a:p>
            <a:r>
              <a:t>INSTRUÇÕES</a:t>
            </a:r>
          </a:p>
        </p:txBody>
      </p:sp>
      <p:sp>
        <p:nvSpPr>
          <p:cNvPr id="95" name="O Banner/pôster deve ser impresso nas dimensões de 1,20x0,80m. Este arquivo editável já possui essas dimensões. Recomendam-se o para edição deste template o software Libre Office “Apresentação Impress” ou o Microsoft “Power Point”;…"/>
          <p:cNvSpPr txBox="1">
            <a:spLocks noGrp="1"/>
          </p:cNvSpPr>
          <p:nvPr>
            <p:ph type="body" idx="1"/>
          </p:nvPr>
        </p:nvSpPr>
        <p:spPr>
          <a:prstGeom prst="rect">
            <a:avLst/>
          </a:prstGeom>
        </p:spPr>
        <p:txBody>
          <a:bodyPr/>
          <a:lstStyle/>
          <a:p>
            <a:r>
              <a:rPr dirty="0"/>
              <a:t>O Banner/</a:t>
            </a:r>
            <a:r>
              <a:rPr dirty="0" err="1"/>
              <a:t>pôster</a:t>
            </a:r>
            <a:r>
              <a:rPr dirty="0"/>
              <a:t> </a:t>
            </a:r>
            <a:r>
              <a:rPr dirty="0" err="1"/>
              <a:t>deve</a:t>
            </a:r>
            <a:r>
              <a:rPr dirty="0"/>
              <a:t> ser </a:t>
            </a:r>
            <a:r>
              <a:rPr dirty="0" err="1"/>
              <a:t>impresso</a:t>
            </a:r>
            <a:r>
              <a:rPr dirty="0"/>
              <a:t> </a:t>
            </a:r>
            <a:r>
              <a:rPr dirty="0" err="1"/>
              <a:t>nas</a:t>
            </a:r>
            <a:r>
              <a:rPr dirty="0"/>
              <a:t> </a:t>
            </a:r>
            <a:r>
              <a:rPr dirty="0" err="1"/>
              <a:t>dimensões</a:t>
            </a:r>
            <a:r>
              <a:rPr dirty="0"/>
              <a:t> de 1,20x0,80m. Este </a:t>
            </a:r>
            <a:r>
              <a:rPr dirty="0" err="1"/>
              <a:t>arquivo</a:t>
            </a:r>
            <a:r>
              <a:rPr dirty="0"/>
              <a:t> </a:t>
            </a:r>
            <a:r>
              <a:rPr dirty="0" err="1"/>
              <a:t>editável</a:t>
            </a:r>
            <a:r>
              <a:rPr dirty="0"/>
              <a:t> </a:t>
            </a:r>
            <a:r>
              <a:rPr dirty="0" err="1"/>
              <a:t>já</a:t>
            </a:r>
            <a:r>
              <a:rPr dirty="0"/>
              <a:t> </a:t>
            </a:r>
            <a:r>
              <a:rPr dirty="0" err="1"/>
              <a:t>possui</a:t>
            </a:r>
            <a:r>
              <a:rPr dirty="0"/>
              <a:t> </a:t>
            </a:r>
            <a:r>
              <a:rPr dirty="0" err="1"/>
              <a:t>essas</a:t>
            </a:r>
            <a:r>
              <a:rPr dirty="0"/>
              <a:t> </a:t>
            </a:r>
            <a:r>
              <a:rPr dirty="0" err="1"/>
              <a:t>dimensões</a:t>
            </a:r>
            <a:r>
              <a:rPr dirty="0"/>
              <a:t>. </a:t>
            </a:r>
            <a:r>
              <a:rPr dirty="0" err="1"/>
              <a:t>Recomendam</a:t>
            </a:r>
            <a:r>
              <a:rPr dirty="0"/>
              <a:t>-se o para </a:t>
            </a:r>
            <a:r>
              <a:rPr dirty="0" err="1"/>
              <a:t>edição</a:t>
            </a:r>
            <a:r>
              <a:rPr dirty="0"/>
              <a:t> </a:t>
            </a:r>
            <a:r>
              <a:rPr dirty="0" err="1"/>
              <a:t>deste</a:t>
            </a:r>
            <a:r>
              <a:rPr dirty="0"/>
              <a:t> template o software Libre Office “</a:t>
            </a:r>
            <a:r>
              <a:rPr dirty="0" err="1"/>
              <a:t>Apresentação</a:t>
            </a:r>
            <a:r>
              <a:rPr dirty="0"/>
              <a:t> Impress” </a:t>
            </a:r>
            <a:r>
              <a:rPr dirty="0" err="1"/>
              <a:t>ou</a:t>
            </a:r>
            <a:r>
              <a:rPr dirty="0"/>
              <a:t> o Microsoft “Power Point”; </a:t>
            </a:r>
          </a:p>
          <a:p>
            <a:r>
              <a:rPr lang="en-US" dirty="0"/>
              <a:t>O </a:t>
            </a:r>
            <a:r>
              <a:rPr dirty="0" err="1"/>
              <a:t>cabeçalho</a:t>
            </a:r>
            <a:r>
              <a:rPr dirty="0"/>
              <a:t> </a:t>
            </a:r>
            <a:r>
              <a:rPr dirty="0" err="1"/>
              <a:t>deve</a:t>
            </a:r>
            <a:r>
              <a:rPr dirty="0"/>
              <a:t> ser </a:t>
            </a:r>
            <a:r>
              <a:rPr dirty="0" err="1"/>
              <a:t>apresentada</a:t>
            </a:r>
            <a:r>
              <a:rPr lang="en-US" dirty="0" err="1"/>
              <a:t>r</a:t>
            </a:r>
            <a:r>
              <a:rPr lang="en-US" dirty="0"/>
              <a:t> </a:t>
            </a:r>
            <a:r>
              <a:rPr lang="en-US" dirty="0" err="1"/>
              <a:t>mesmo</a:t>
            </a:r>
            <a:r>
              <a:rPr lang="en-US" dirty="0"/>
              <a:t> </a:t>
            </a:r>
            <a:r>
              <a:rPr lang="en-US" dirty="0" err="1"/>
              <a:t>título</a:t>
            </a:r>
            <a:r>
              <a:rPr lang="en-US" dirty="0"/>
              <a:t> do </a:t>
            </a:r>
            <a:r>
              <a:rPr dirty="0"/>
              <a:t> </a:t>
            </a:r>
            <a:r>
              <a:rPr dirty="0" err="1"/>
              <a:t>plano</a:t>
            </a:r>
            <a:r>
              <a:rPr dirty="0"/>
              <a:t> de </a:t>
            </a:r>
            <a:r>
              <a:rPr dirty="0" err="1"/>
              <a:t>trabalho</a:t>
            </a:r>
            <a:r>
              <a:rPr dirty="0"/>
              <a:t>; </a:t>
            </a:r>
          </a:p>
          <a:p>
            <a:r>
              <a:rPr dirty="0" err="1"/>
              <a:t>Não</a:t>
            </a:r>
            <a:r>
              <a:rPr dirty="0"/>
              <a:t> retire </a:t>
            </a:r>
            <a:r>
              <a:rPr dirty="0" err="1"/>
              <a:t>os</a:t>
            </a:r>
            <a:r>
              <a:rPr dirty="0"/>
              <a:t> </a:t>
            </a:r>
            <a:r>
              <a:rPr dirty="0" err="1"/>
              <a:t>logotipos</a:t>
            </a:r>
            <a:r>
              <a:rPr dirty="0"/>
              <a:t> da UFSB, da PROPPG </a:t>
            </a:r>
            <a:r>
              <a:rPr dirty="0" err="1"/>
              <a:t>ou</a:t>
            </a:r>
            <a:r>
              <a:rPr dirty="0"/>
              <a:t> das </a:t>
            </a:r>
            <a:r>
              <a:rPr dirty="0" err="1"/>
              <a:t>agências</a:t>
            </a:r>
            <a:r>
              <a:rPr dirty="0"/>
              <a:t> de </a:t>
            </a:r>
            <a:r>
              <a:rPr dirty="0" err="1"/>
              <a:t>fomento</a:t>
            </a:r>
            <a:r>
              <a:rPr dirty="0"/>
              <a:t> (</a:t>
            </a:r>
            <a:r>
              <a:rPr dirty="0" err="1"/>
              <a:t>CNPq</a:t>
            </a:r>
            <a:r>
              <a:rPr dirty="0"/>
              <a:t> e </a:t>
            </a:r>
            <a:r>
              <a:rPr dirty="0" err="1"/>
              <a:t>Fapesb</a:t>
            </a:r>
            <a:r>
              <a:rPr dirty="0"/>
              <a:t>) do banner/</a:t>
            </a:r>
            <a:r>
              <a:rPr dirty="0" err="1"/>
              <a:t>pôster</a:t>
            </a:r>
            <a:r>
              <a:rPr dirty="0"/>
              <a:t>.</a:t>
            </a:r>
            <a:endParaRPr lang="en-US" dirty="0"/>
          </a:p>
          <a:p>
            <a:r>
              <a:rPr lang="pt-BR" dirty="0"/>
              <a:t>Esteja atendo à agência financiadora de sua cota de bolsa.</a:t>
            </a:r>
            <a:endParaRPr dirty="0"/>
          </a:p>
          <a:p>
            <a:r>
              <a:rPr dirty="0"/>
              <a:t>A </a:t>
            </a:r>
            <a:r>
              <a:rPr dirty="0" err="1"/>
              <a:t>disposição</a:t>
            </a:r>
            <a:r>
              <a:rPr dirty="0"/>
              <a:t> da </a:t>
            </a:r>
            <a:r>
              <a:rPr dirty="0" err="1"/>
              <a:t>introdução</a:t>
            </a:r>
            <a:r>
              <a:rPr dirty="0"/>
              <a:t>, </a:t>
            </a:r>
            <a:r>
              <a:rPr lang="en-US" dirty="0" err="1"/>
              <a:t>objetivos</a:t>
            </a:r>
            <a:r>
              <a:rPr lang="en-US" dirty="0"/>
              <a:t>, </a:t>
            </a:r>
            <a:r>
              <a:rPr dirty="0"/>
              <a:t>material e </a:t>
            </a:r>
            <a:r>
              <a:rPr dirty="0" err="1"/>
              <a:t>métodos</a:t>
            </a:r>
            <a:r>
              <a:rPr dirty="0"/>
              <a:t>, </a:t>
            </a:r>
            <a:r>
              <a:rPr dirty="0" err="1"/>
              <a:t>resultados</a:t>
            </a:r>
            <a:r>
              <a:rPr dirty="0"/>
              <a:t> e </a:t>
            </a:r>
            <a:r>
              <a:rPr dirty="0" err="1"/>
              <a:t>conclusão</a:t>
            </a:r>
            <a:r>
              <a:rPr dirty="0"/>
              <a:t> </a:t>
            </a:r>
            <a:r>
              <a:rPr dirty="0" err="1"/>
              <a:t>é</a:t>
            </a:r>
            <a:r>
              <a:rPr dirty="0"/>
              <a:t> </a:t>
            </a:r>
            <a:r>
              <a:rPr dirty="0" err="1"/>
              <a:t>meramente</a:t>
            </a:r>
            <a:r>
              <a:rPr dirty="0"/>
              <a:t> </a:t>
            </a:r>
            <a:r>
              <a:rPr dirty="0" err="1"/>
              <a:t>ilustrativa</a:t>
            </a:r>
            <a:r>
              <a:rPr dirty="0"/>
              <a:t>, </a:t>
            </a:r>
            <a:r>
              <a:rPr dirty="0" err="1"/>
              <a:t>cabendo</a:t>
            </a:r>
            <a:r>
              <a:rPr dirty="0"/>
              <a:t> </a:t>
            </a:r>
            <a:r>
              <a:rPr dirty="0" err="1"/>
              <a:t>aos</a:t>
            </a:r>
            <a:r>
              <a:rPr dirty="0"/>
              <a:t> </a:t>
            </a:r>
            <a:r>
              <a:rPr dirty="0" err="1"/>
              <a:t>autores</a:t>
            </a:r>
            <a:r>
              <a:rPr dirty="0"/>
              <a:t> </a:t>
            </a:r>
            <a:r>
              <a:rPr dirty="0" err="1"/>
              <a:t>organizarem</a:t>
            </a:r>
            <a:r>
              <a:rPr dirty="0"/>
              <a:t> a </a:t>
            </a:r>
            <a:r>
              <a:rPr dirty="0" err="1"/>
              <a:t>apresentação</a:t>
            </a:r>
            <a:r>
              <a:rPr dirty="0"/>
              <a:t> </a:t>
            </a:r>
            <a:r>
              <a:rPr dirty="0" err="1"/>
              <a:t>conforme</a:t>
            </a:r>
            <a:r>
              <a:rPr dirty="0"/>
              <a:t> </a:t>
            </a:r>
            <a:r>
              <a:rPr dirty="0" err="1"/>
              <a:t>lhes</a:t>
            </a:r>
            <a:r>
              <a:rPr dirty="0"/>
              <a:t> </a:t>
            </a:r>
            <a:r>
              <a:rPr dirty="0" err="1"/>
              <a:t>convier</a:t>
            </a:r>
            <a:r>
              <a:rPr dirty="0"/>
              <a:t>.</a:t>
            </a:r>
            <a:endParaRPr lang="en-US" dirty="0"/>
          </a:p>
          <a:p>
            <a:pPr marL="0" indent="0" algn="just">
              <a:buNone/>
            </a:pPr>
            <a:endParaRPr lang="pt-BR" dirty="0"/>
          </a:p>
          <a:p>
            <a:pPr marL="0" indent="0" algn="just">
              <a:buNone/>
            </a:pPr>
            <a:r>
              <a:rPr lang="pt-BR" dirty="0"/>
              <a:t>Desejamos a todas e todos uma ótima apresentação.</a:t>
            </a:r>
          </a:p>
          <a:p>
            <a:pPr marL="0" indent="0" algn="just">
              <a:buNone/>
            </a:pPr>
            <a:r>
              <a:rPr lang="pt-BR" dirty="0"/>
              <a:t>A Comissão Organizadora do 11º CIPCI.</a:t>
            </a:r>
          </a:p>
          <a:p>
            <a:endParaRPr dirty="0"/>
          </a:p>
        </p:txBody>
      </p:sp>
    </p:spTree>
  </p:cSld>
  <p:clrMapOvr>
    <a:masterClrMapping/>
  </p:clrMapOvr>
  <p:transition spd="med"/>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Retângulo 3"/>
          <p:cNvGrpSpPr/>
          <p:nvPr/>
        </p:nvGrpSpPr>
        <p:grpSpPr>
          <a:xfrm>
            <a:off x="24253372" y="2743200"/>
            <a:ext cx="3505201" cy="3962400"/>
            <a:chOff x="0" y="0"/>
            <a:chExt cx="3505200" cy="3962400"/>
          </a:xfrm>
        </p:grpSpPr>
        <p:sp>
          <p:nvSpPr>
            <p:cNvPr id="98"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p:cNvSpPr txBox="1"/>
            <p:nvPr/>
          </p:nvSpPr>
          <p:spPr>
            <a:xfrm>
              <a:off x="52069" y="1542921"/>
              <a:ext cx="3401062"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p:cNvSpPr txBox="1"/>
          <p:nvPr/>
        </p:nvSpPr>
        <p:spPr>
          <a:xfrm>
            <a:off x="7082518" y="13195043"/>
            <a:ext cx="15808144" cy="1223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p:cNvSpPr txBox="1"/>
          <p:nvPr/>
        </p:nvSpPr>
        <p:spPr>
          <a:xfrm>
            <a:off x="5382079" y="6216701"/>
            <a:ext cx="18026742" cy="499478"/>
          </a:xfrm>
          <a:prstGeom prst="rect">
            <a:avLst/>
          </a:prstGeom>
          <a:ln>
            <a:solidFill>
              <a:schemeClr val="accent1"/>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a:lvl1pPr>
          </a:lstStyle>
          <a:p>
            <a:r>
              <a:t>VINCULAÇÃO DOS/AS AUTORES/AS</a:t>
            </a:r>
          </a:p>
        </p:txBody>
      </p:sp>
      <p:pic>
        <p:nvPicPr>
          <p:cNvPr id="104" name="Conector Reto 14" descr="Conector Reto 14"/>
          <p:cNvPicPr>
            <a:picLocks/>
          </p:cNvPicPr>
          <p:nvPr/>
        </p:nvPicPr>
        <p:blipFill>
          <a:blip r:embed="rId2"/>
          <a:stretch>
            <a:fillRect/>
          </a:stretch>
        </p:blipFill>
        <p:spPr>
          <a:xfrm>
            <a:off x="346529" y="7356929"/>
            <a:ext cx="28045229" cy="177801"/>
          </a:xfrm>
          <a:prstGeom prst="rect">
            <a:avLst/>
          </a:prstGeom>
        </p:spPr>
      </p:pic>
      <p:pic>
        <p:nvPicPr>
          <p:cNvPr id="112" name="Imagem" descr="Imagem"/>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p:cNvSpPr txBox="1"/>
          <p:nvPr/>
        </p:nvSpPr>
        <p:spPr>
          <a:xfrm>
            <a:off x="8066206" y="5221478"/>
            <a:ext cx="11756788" cy="815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p:cNvSpPr txBox="1"/>
          <p:nvPr/>
        </p:nvSpPr>
        <p:spPr>
          <a:xfrm>
            <a:off x="1683346" y="7886520"/>
            <a:ext cx="26210900" cy="53368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p:cNvSpPr txBox="1"/>
          <p:nvPr/>
        </p:nvSpPr>
        <p:spPr>
          <a:xfrm>
            <a:off x="1683346"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p:cNvSpPr txBox="1"/>
          <p:nvPr/>
        </p:nvSpPr>
        <p:spPr>
          <a:xfrm>
            <a:off x="1683346" y="186180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p:cNvSpPr txBox="1"/>
          <p:nvPr/>
        </p:nvSpPr>
        <p:spPr>
          <a:xfrm>
            <a:off x="1683346" y="23469421"/>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p:cNvGrpSpPr/>
          <p:nvPr/>
        </p:nvGrpSpPr>
        <p:grpSpPr>
          <a:xfrm>
            <a:off x="1276689" y="29286022"/>
            <a:ext cx="3505201" cy="3962401"/>
            <a:chOff x="0" y="0"/>
            <a:chExt cx="3505200" cy="3962400"/>
          </a:xfrm>
        </p:grpSpPr>
        <p:sp>
          <p:nvSpPr>
            <p:cNvPr id="120"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p:cNvGrpSpPr/>
          <p:nvPr/>
        </p:nvGrpSpPr>
        <p:grpSpPr>
          <a:xfrm>
            <a:off x="9957622" y="29286022"/>
            <a:ext cx="3505201" cy="3962401"/>
            <a:chOff x="0" y="0"/>
            <a:chExt cx="3505200" cy="3962400"/>
          </a:xfrm>
        </p:grpSpPr>
        <p:sp>
          <p:nvSpPr>
            <p:cNvPr id="123"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p:cNvGrpSpPr/>
          <p:nvPr/>
        </p:nvGrpSpPr>
        <p:grpSpPr>
          <a:xfrm>
            <a:off x="5678431" y="29286022"/>
            <a:ext cx="3505201" cy="3962401"/>
            <a:chOff x="0" y="0"/>
            <a:chExt cx="3505200" cy="3962400"/>
          </a:xfrm>
        </p:grpSpPr>
        <p:sp>
          <p:nvSpPr>
            <p:cNvPr id="126"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p:cNvGrpSpPr/>
          <p:nvPr/>
        </p:nvGrpSpPr>
        <p:grpSpPr>
          <a:xfrm>
            <a:off x="3501572" y="34200922"/>
            <a:ext cx="6474572" cy="7319082"/>
            <a:chOff x="0" y="0"/>
            <a:chExt cx="6474571" cy="7319081"/>
          </a:xfrm>
        </p:grpSpPr>
        <p:sp>
          <p:nvSpPr>
            <p:cNvPr id="129" name="Retângulo"/>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p:cNvSpPr txBox="1"/>
            <p:nvPr/>
          </p:nvSpPr>
          <p:spPr>
            <a:xfrm>
              <a:off x="96180" y="2849980"/>
              <a:ext cx="6282211" cy="161912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p:cNvSpPr txBox="1"/>
          <p:nvPr/>
        </p:nvSpPr>
        <p:spPr>
          <a:xfrm>
            <a:off x="15005560"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p:cNvGrpSpPr/>
          <p:nvPr/>
        </p:nvGrpSpPr>
        <p:grpSpPr>
          <a:xfrm>
            <a:off x="15005560" y="18592623"/>
            <a:ext cx="3505201" cy="3962401"/>
            <a:chOff x="0" y="0"/>
            <a:chExt cx="3505200" cy="3962400"/>
          </a:xfrm>
        </p:grpSpPr>
        <p:sp>
          <p:nvSpPr>
            <p:cNvPr id="133"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p:cNvGrpSpPr/>
          <p:nvPr/>
        </p:nvGrpSpPr>
        <p:grpSpPr>
          <a:xfrm>
            <a:off x="23686493" y="18592623"/>
            <a:ext cx="3505201" cy="3962401"/>
            <a:chOff x="0" y="0"/>
            <a:chExt cx="3505200" cy="3962400"/>
          </a:xfrm>
        </p:grpSpPr>
        <p:sp>
          <p:nvSpPr>
            <p:cNvPr id="136"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p:cNvGrpSpPr/>
          <p:nvPr/>
        </p:nvGrpSpPr>
        <p:grpSpPr>
          <a:xfrm>
            <a:off x="19407302" y="18592623"/>
            <a:ext cx="3505201" cy="3962401"/>
            <a:chOff x="0" y="0"/>
            <a:chExt cx="3505200" cy="3962400"/>
          </a:xfrm>
        </p:grpSpPr>
        <p:sp>
          <p:nvSpPr>
            <p:cNvPr id="139"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p:cNvGrpSpPr/>
          <p:nvPr/>
        </p:nvGrpSpPr>
        <p:grpSpPr>
          <a:xfrm>
            <a:off x="15328077" y="27252270"/>
            <a:ext cx="5209505" cy="5889006"/>
            <a:chOff x="0" y="0"/>
            <a:chExt cx="5209504" cy="5889005"/>
          </a:xfrm>
        </p:grpSpPr>
        <p:sp>
          <p:nvSpPr>
            <p:cNvPr id="142" name="Retângulo"/>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p:cNvSpPr txBox="1"/>
            <p:nvPr/>
          </p:nvSpPr>
          <p:spPr>
            <a:xfrm>
              <a:off x="77387" y="2293122"/>
              <a:ext cx="5054730" cy="130276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p:cNvSpPr txBox="1"/>
          <p:nvPr/>
        </p:nvSpPr>
        <p:spPr>
          <a:xfrm>
            <a:off x="15005560" y="33612917"/>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p:cNvSpPr txBox="1"/>
          <p:nvPr/>
        </p:nvSpPr>
        <p:spPr>
          <a:xfrm>
            <a:off x="15005560" y="38052905"/>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p:cNvGrpSpPr/>
          <p:nvPr/>
        </p:nvGrpSpPr>
        <p:grpSpPr>
          <a:xfrm>
            <a:off x="21652678" y="27065344"/>
            <a:ext cx="5293514" cy="5983973"/>
            <a:chOff x="0" y="0"/>
            <a:chExt cx="5293513" cy="5983971"/>
          </a:xfrm>
        </p:grpSpPr>
        <p:sp>
          <p:nvSpPr>
            <p:cNvPr id="147" name="Retângulo"/>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p:cNvSpPr txBox="1"/>
            <p:nvPr/>
          </p:nvSpPr>
          <p:spPr>
            <a:xfrm>
              <a:off x="78635" y="2330102"/>
              <a:ext cx="5136243" cy="13237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p:cNvGrpSpPr/>
          <p:nvPr/>
        </p:nvGrpSpPr>
        <p:grpSpPr>
          <a:xfrm>
            <a:off x="14951995" y="22902350"/>
            <a:ext cx="3402243" cy="3846014"/>
            <a:chOff x="0" y="0"/>
            <a:chExt cx="3402241" cy="3846012"/>
          </a:xfrm>
        </p:grpSpPr>
        <p:sp>
          <p:nvSpPr>
            <p:cNvPr id="150"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p:cNvGrpSpPr/>
          <p:nvPr/>
        </p:nvGrpSpPr>
        <p:grpSpPr>
          <a:xfrm>
            <a:off x="19458781" y="22902350"/>
            <a:ext cx="3402243" cy="3846014"/>
            <a:chOff x="0" y="0"/>
            <a:chExt cx="3402241" cy="3846012"/>
          </a:xfrm>
        </p:grpSpPr>
        <p:sp>
          <p:nvSpPr>
            <p:cNvPr id="153"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p:cNvGrpSpPr/>
          <p:nvPr/>
        </p:nvGrpSpPr>
        <p:grpSpPr>
          <a:xfrm>
            <a:off x="23737972" y="22804913"/>
            <a:ext cx="3402243" cy="3846014"/>
            <a:chOff x="0" y="0"/>
            <a:chExt cx="3402241" cy="3846012"/>
          </a:xfrm>
        </p:grpSpPr>
        <p:sp>
          <p:nvSpPr>
            <p:cNvPr id="156"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344DF85F-8224-AD7C-7E08-263782F39CDA}"/>
              </a:ext>
            </a:extLst>
          </p:cNvPr>
          <p:cNvPicPr>
            <a:picLocks/>
          </p:cNvPicPr>
          <p:nvPr/>
        </p:nvPicPr>
        <p:blipFill>
          <a:blip r:embed="rId2"/>
          <a:stretch>
            <a:fillRect/>
          </a:stretch>
        </p:blipFill>
        <p:spPr>
          <a:xfrm>
            <a:off x="346528" y="2055321"/>
            <a:ext cx="28045229" cy="177801"/>
          </a:xfrm>
          <a:prstGeom prst="rect">
            <a:avLst/>
          </a:prstGeom>
        </p:spPr>
      </p:pic>
      <p:grpSp>
        <p:nvGrpSpPr>
          <p:cNvPr id="9" name="Agrupar 8">
            <a:extLst>
              <a:ext uri="{FF2B5EF4-FFF2-40B4-BE49-F238E27FC236}">
                <a16:creationId xmlns:a16="http://schemas.microsoft.com/office/drawing/2014/main" id="{5D69B91B-3A9E-BC96-B409-4BA19108E6C0}"/>
              </a:ext>
            </a:extLst>
          </p:cNvPr>
          <p:cNvGrpSpPr/>
          <p:nvPr/>
        </p:nvGrpSpPr>
        <p:grpSpPr>
          <a:xfrm>
            <a:off x="24993600" y="330842"/>
            <a:ext cx="2712904" cy="1761029"/>
            <a:chOff x="22674865" y="358933"/>
            <a:chExt cx="2712904" cy="1761029"/>
          </a:xfrm>
        </p:grpSpPr>
        <p:sp>
          <p:nvSpPr>
            <p:cNvPr id="110" name="FOMENTO:"/>
            <p:cNvSpPr txBox="1"/>
            <p:nvPr/>
          </p:nvSpPr>
          <p:spPr>
            <a:xfrm>
              <a:off x="22674865" y="358933"/>
              <a:ext cx="2712904" cy="73676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INICIAÇÃO CIENTÍFICA</a:t>
              </a:r>
            </a:p>
            <a:p>
              <a:pPr algn="ctr"/>
              <a:endParaRPr dirty="0"/>
            </a:p>
          </p:txBody>
        </p:sp>
        <p:pic>
          <p:nvPicPr>
            <p:cNvPr id="8" name="Imagem 7">
              <a:extLst>
                <a:ext uri="{FF2B5EF4-FFF2-40B4-BE49-F238E27FC236}">
                  <a16:creationId xmlns:a16="http://schemas.microsoft.com/office/drawing/2014/main" id="{A92132F7-FF91-FC67-AC8F-48626218B28E}"/>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23426709" y="956017"/>
              <a:ext cx="886815" cy="1163945"/>
            </a:xfrm>
            <a:prstGeom prst="rect">
              <a:avLst/>
            </a:prstGeom>
          </p:spPr>
        </p:pic>
      </p:grpSp>
      <p:pic>
        <p:nvPicPr>
          <p:cNvPr id="10" name="Imagem 9">
            <a:extLst>
              <a:ext uri="{FF2B5EF4-FFF2-40B4-BE49-F238E27FC236}">
                <a16:creationId xmlns:a16="http://schemas.microsoft.com/office/drawing/2014/main" id="{E0AC14AB-9611-FF35-1A33-CCF08808C2E2}"/>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pic>
        <p:nvPicPr>
          <p:cNvPr id="4" name="Imagem 3">
            <a:extLst>
              <a:ext uri="{FF2B5EF4-FFF2-40B4-BE49-F238E27FC236}">
                <a16:creationId xmlns:a16="http://schemas.microsoft.com/office/drawing/2014/main" id="{E3A5DAA5-80F4-C63A-B329-EEFD03344A96}"/>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cSld>
  <p:clrMapOvr>
    <a:masterClrMapping/>
  </p:clrMapOvr>
  <p:transition spd="med"/>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Retângulo 3"/>
          <p:cNvGrpSpPr/>
          <p:nvPr/>
        </p:nvGrpSpPr>
        <p:grpSpPr>
          <a:xfrm>
            <a:off x="24253372" y="2743200"/>
            <a:ext cx="3505201" cy="3962400"/>
            <a:chOff x="0" y="0"/>
            <a:chExt cx="3505200" cy="3962400"/>
          </a:xfrm>
        </p:grpSpPr>
        <p:sp>
          <p:nvSpPr>
            <p:cNvPr id="98"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p:cNvSpPr txBox="1"/>
            <p:nvPr/>
          </p:nvSpPr>
          <p:spPr>
            <a:xfrm>
              <a:off x="52069" y="1542921"/>
              <a:ext cx="3401062"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p:cNvSpPr txBox="1"/>
          <p:nvPr/>
        </p:nvSpPr>
        <p:spPr>
          <a:xfrm>
            <a:off x="7082518" y="13195043"/>
            <a:ext cx="15808144" cy="1223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p:cNvSpPr txBox="1"/>
          <p:nvPr/>
        </p:nvSpPr>
        <p:spPr>
          <a:xfrm>
            <a:off x="5382079" y="6216701"/>
            <a:ext cx="18026742" cy="499478"/>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3000"/>
            </a:lvl1pPr>
          </a:lstStyle>
          <a:p>
            <a:r>
              <a:t>VINCULAÇÃO DOS/AS AUTORES/AS</a:t>
            </a:r>
          </a:p>
        </p:txBody>
      </p:sp>
      <p:pic>
        <p:nvPicPr>
          <p:cNvPr id="104" name="Conector Reto 14" descr="Conector Reto 14"/>
          <p:cNvPicPr>
            <a:picLocks/>
          </p:cNvPicPr>
          <p:nvPr/>
        </p:nvPicPr>
        <p:blipFill>
          <a:blip r:embed="rId2"/>
          <a:stretch>
            <a:fillRect/>
          </a:stretch>
        </p:blipFill>
        <p:spPr>
          <a:xfrm>
            <a:off x="346529" y="7356929"/>
            <a:ext cx="28045229" cy="177801"/>
          </a:xfrm>
          <a:prstGeom prst="rect">
            <a:avLst/>
          </a:prstGeom>
        </p:spPr>
      </p:pic>
      <p:pic>
        <p:nvPicPr>
          <p:cNvPr id="112" name="Imagem" descr="Imagem"/>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p:cNvSpPr txBox="1"/>
          <p:nvPr/>
        </p:nvSpPr>
        <p:spPr>
          <a:xfrm>
            <a:off x="8066206" y="5221478"/>
            <a:ext cx="11756788" cy="815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p:cNvSpPr txBox="1"/>
          <p:nvPr/>
        </p:nvSpPr>
        <p:spPr>
          <a:xfrm>
            <a:off x="1683346" y="7886520"/>
            <a:ext cx="26210900" cy="53368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p:cNvSpPr txBox="1"/>
          <p:nvPr/>
        </p:nvSpPr>
        <p:spPr>
          <a:xfrm>
            <a:off x="1683346"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p:cNvSpPr txBox="1"/>
          <p:nvPr/>
        </p:nvSpPr>
        <p:spPr>
          <a:xfrm>
            <a:off x="1683346" y="186180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p:cNvSpPr txBox="1"/>
          <p:nvPr/>
        </p:nvSpPr>
        <p:spPr>
          <a:xfrm>
            <a:off x="1683346" y="23469421"/>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p:cNvGrpSpPr/>
          <p:nvPr/>
        </p:nvGrpSpPr>
        <p:grpSpPr>
          <a:xfrm>
            <a:off x="1276689" y="29286022"/>
            <a:ext cx="3505201" cy="3962401"/>
            <a:chOff x="0" y="0"/>
            <a:chExt cx="3505200" cy="3962400"/>
          </a:xfrm>
        </p:grpSpPr>
        <p:sp>
          <p:nvSpPr>
            <p:cNvPr id="120"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p:cNvGrpSpPr/>
          <p:nvPr/>
        </p:nvGrpSpPr>
        <p:grpSpPr>
          <a:xfrm>
            <a:off x="9957622" y="29286022"/>
            <a:ext cx="3505201" cy="3962401"/>
            <a:chOff x="0" y="0"/>
            <a:chExt cx="3505200" cy="3962400"/>
          </a:xfrm>
        </p:grpSpPr>
        <p:sp>
          <p:nvSpPr>
            <p:cNvPr id="123"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p:cNvGrpSpPr/>
          <p:nvPr/>
        </p:nvGrpSpPr>
        <p:grpSpPr>
          <a:xfrm>
            <a:off x="5678431" y="29286022"/>
            <a:ext cx="3505201" cy="3962401"/>
            <a:chOff x="0" y="0"/>
            <a:chExt cx="3505200" cy="3962400"/>
          </a:xfrm>
        </p:grpSpPr>
        <p:sp>
          <p:nvSpPr>
            <p:cNvPr id="126"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p:cNvGrpSpPr/>
          <p:nvPr/>
        </p:nvGrpSpPr>
        <p:grpSpPr>
          <a:xfrm>
            <a:off x="3501572" y="34200922"/>
            <a:ext cx="6474572" cy="7319082"/>
            <a:chOff x="0" y="0"/>
            <a:chExt cx="6474571" cy="7319081"/>
          </a:xfrm>
        </p:grpSpPr>
        <p:sp>
          <p:nvSpPr>
            <p:cNvPr id="129" name="Retângulo"/>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p:cNvSpPr txBox="1"/>
            <p:nvPr/>
          </p:nvSpPr>
          <p:spPr>
            <a:xfrm>
              <a:off x="96180" y="2849980"/>
              <a:ext cx="6282211" cy="16191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p:cNvSpPr txBox="1"/>
          <p:nvPr/>
        </p:nvSpPr>
        <p:spPr>
          <a:xfrm>
            <a:off x="15005560"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p:cNvGrpSpPr/>
          <p:nvPr/>
        </p:nvGrpSpPr>
        <p:grpSpPr>
          <a:xfrm>
            <a:off x="15005560" y="18592623"/>
            <a:ext cx="3505201" cy="3962401"/>
            <a:chOff x="0" y="0"/>
            <a:chExt cx="3505200" cy="3962400"/>
          </a:xfrm>
        </p:grpSpPr>
        <p:sp>
          <p:nvSpPr>
            <p:cNvPr id="133"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p:cNvGrpSpPr/>
          <p:nvPr/>
        </p:nvGrpSpPr>
        <p:grpSpPr>
          <a:xfrm>
            <a:off x="23686493" y="18592623"/>
            <a:ext cx="3505201" cy="3962401"/>
            <a:chOff x="0" y="0"/>
            <a:chExt cx="3505200" cy="3962400"/>
          </a:xfrm>
        </p:grpSpPr>
        <p:sp>
          <p:nvSpPr>
            <p:cNvPr id="136"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p:cNvGrpSpPr/>
          <p:nvPr/>
        </p:nvGrpSpPr>
        <p:grpSpPr>
          <a:xfrm>
            <a:off x="19407302" y="18592623"/>
            <a:ext cx="3505201" cy="3962401"/>
            <a:chOff x="0" y="0"/>
            <a:chExt cx="3505200" cy="3962400"/>
          </a:xfrm>
        </p:grpSpPr>
        <p:sp>
          <p:nvSpPr>
            <p:cNvPr id="139"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p:cNvGrpSpPr/>
          <p:nvPr/>
        </p:nvGrpSpPr>
        <p:grpSpPr>
          <a:xfrm>
            <a:off x="15328077" y="27252270"/>
            <a:ext cx="5209505" cy="5889006"/>
            <a:chOff x="0" y="0"/>
            <a:chExt cx="5209504" cy="5889005"/>
          </a:xfrm>
        </p:grpSpPr>
        <p:sp>
          <p:nvSpPr>
            <p:cNvPr id="142" name="Retângulo"/>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p:cNvSpPr txBox="1"/>
            <p:nvPr/>
          </p:nvSpPr>
          <p:spPr>
            <a:xfrm>
              <a:off x="77387" y="2293122"/>
              <a:ext cx="5054730" cy="130276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p:cNvSpPr txBox="1"/>
          <p:nvPr/>
        </p:nvSpPr>
        <p:spPr>
          <a:xfrm>
            <a:off x="15005560" y="33612917"/>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p:cNvSpPr txBox="1"/>
          <p:nvPr/>
        </p:nvSpPr>
        <p:spPr>
          <a:xfrm>
            <a:off x="15005560" y="38052905"/>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p:cNvGrpSpPr/>
          <p:nvPr/>
        </p:nvGrpSpPr>
        <p:grpSpPr>
          <a:xfrm>
            <a:off x="21652678" y="27065344"/>
            <a:ext cx="5293514" cy="5983973"/>
            <a:chOff x="0" y="0"/>
            <a:chExt cx="5293513" cy="5983971"/>
          </a:xfrm>
        </p:grpSpPr>
        <p:sp>
          <p:nvSpPr>
            <p:cNvPr id="147" name="Retângulo"/>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p:cNvSpPr txBox="1"/>
            <p:nvPr/>
          </p:nvSpPr>
          <p:spPr>
            <a:xfrm>
              <a:off x="78635" y="2330102"/>
              <a:ext cx="5136243" cy="132376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p:cNvGrpSpPr/>
          <p:nvPr/>
        </p:nvGrpSpPr>
        <p:grpSpPr>
          <a:xfrm>
            <a:off x="14951995" y="22902350"/>
            <a:ext cx="3402243" cy="3846014"/>
            <a:chOff x="0" y="0"/>
            <a:chExt cx="3402241" cy="3846012"/>
          </a:xfrm>
        </p:grpSpPr>
        <p:sp>
          <p:nvSpPr>
            <p:cNvPr id="150"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p:cNvGrpSpPr/>
          <p:nvPr/>
        </p:nvGrpSpPr>
        <p:grpSpPr>
          <a:xfrm>
            <a:off x="19458781" y="22902350"/>
            <a:ext cx="3402243" cy="3846014"/>
            <a:chOff x="0" y="0"/>
            <a:chExt cx="3402241" cy="3846012"/>
          </a:xfrm>
        </p:grpSpPr>
        <p:sp>
          <p:nvSpPr>
            <p:cNvPr id="153"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p:cNvGrpSpPr/>
          <p:nvPr/>
        </p:nvGrpSpPr>
        <p:grpSpPr>
          <a:xfrm>
            <a:off x="23737972" y="22804913"/>
            <a:ext cx="3402243" cy="3846014"/>
            <a:chOff x="0" y="0"/>
            <a:chExt cx="3402241" cy="3846012"/>
          </a:xfrm>
        </p:grpSpPr>
        <p:sp>
          <p:nvSpPr>
            <p:cNvPr id="156"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344DF85F-8224-AD7C-7E08-263782F39CDA}"/>
              </a:ext>
            </a:extLst>
          </p:cNvPr>
          <p:cNvPicPr>
            <a:picLocks/>
          </p:cNvPicPr>
          <p:nvPr/>
        </p:nvPicPr>
        <p:blipFill>
          <a:blip r:embed="rId2"/>
          <a:stretch>
            <a:fillRect/>
          </a:stretch>
        </p:blipFill>
        <p:spPr>
          <a:xfrm>
            <a:off x="346528" y="2055321"/>
            <a:ext cx="28045229" cy="177801"/>
          </a:xfrm>
          <a:prstGeom prst="rect">
            <a:avLst/>
          </a:prstGeom>
        </p:spPr>
      </p:pic>
      <p:pic>
        <p:nvPicPr>
          <p:cNvPr id="10" name="Imagem 9">
            <a:extLst>
              <a:ext uri="{FF2B5EF4-FFF2-40B4-BE49-F238E27FC236}">
                <a16:creationId xmlns:a16="http://schemas.microsoft.com/office/drawing/2014/main" id="{E0AC14AB-9611-FF35-1A33-CCF08808C2E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pic>
        <p:nvPicPr>
          <p:cNvPr id="4" name="Imagem 3">
            <a:extLst>
              <a:ext uri="{FF2B5EF4-FFF2-40B4-BE49-F238E27FC236}">
                <a16:creationId xmlns:a16="http://schemas.microsoft.com/office/drawing/2014/main" id="{51ACE299-719F-6577-BA0D-B58E2407BDF6}"/>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109306" y="934726"/>
            <a:ext cx="1793331" cy="1040132"/>
          </a:xfrm>
          <a:prstGeom prst="rect">
            <a:avLst/>
          </a:prstGeom>
        </p:spPr>
      </p:pic>
      <p:sp>
        <p:nvSpPr>
          <p:cNvPr id="5" name="FOMENTO:">
            <a:extLst>
              <a:ext uri="{FF2B5EF4-FFF2-40B4-BE49-F238E27FC236}">
                <a16:creationId xmlns:a16="http://schemas.microsoft.com/office/drawing/2014/main" id="{9B5A1470-EEF9-4C3C-5849-1E7673E07115}"/>
              </a:ext>
            </a:extLst>
          </p:cNvPr>
          <p:cNvSpPr txBox="1"/>
          <p:nvPr/>
        </p:nvSpPr>
        <p:spPr>
          <a:xfrm>
            <a:off x="24649520" y="236341"/>
            <a:ext cx="2712904" cy="73676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INICIAÇÃO CIENTÍFICA</a:t>
            </a:r>
          </a:p>
          <a:p>
            <a:pPr algn="ctr"/>
            <a:endParaRPr dirty="0"/>
          </a:p>
        </p:txBody>
      </p:sp>
      <p:pic>
        <p:nvPicPr>
          <p:cNvPr id="6" name="Imagem 5">
            <a:extLst>
              <a:ext uri="{FF2B5EF4-FFF2-40B4-BE49-F238E27FC236}">
                <a16:creationId xmlns:a16="http://schemas.microsoft.com/office/drawing/2014/main" id="{FBB25DF2-4774-3D85-8C76-F88FF23DB120}"/>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3365493255"/>
      </p:ext>
    </p:extLst>
  </p:cSld>
  <p:clrMapOvr>
    <a:masterClrMapping/>
  </p:clrMapOvr>
  <p:transition spd="med"/>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00" name="Retângulo 3"/>
          <p:cNvGrpSpPr/>
          <p:nvPr/>
        </p:nvGrpSpPr>
        <p:grpSpPr>
          <a:xfrm>
            <a:off x="24253372" y="2743200"/>
            <a:ext cx="3505201" cy="3962400"/>
            <a:chOff x="0" y="0"/>
            <a:chExt cx="3505200" cy="3962400"/>
          </a:xfrm>
        </p:grpSpPr>
        <p:sp>
          <p:nvSpPr>
            <p:cNvPr id="98"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p:cNvSpPr txBox="1"/>
            <p:nvPr/>
          </p:nvSpPr>
          <p:spPr>
            <a:xfrm>
              <a:off x="52069" y="1542921"/>
              <a:ext cx="3401062"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p:cNvSpPr txBox="1"/>
          <p:nvPr/>
        </p:nvSpPr>
        <p:spPr>
          <a:xfrm>
            <a:off x="7082518" y="13195043"/>
            <a:ext cx="15808144" cy="1223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p:cNvSpPr txBox="1"/>
          <p:nvPr/>
        </p:nvSpPr>
        <p:spPr>
          <a:xfrm>
            <a:off x="5382079" y="6216701"/>
            <a:ext cx="18026742" cy="499478"/>
          </a:xfrm>
          <a:prstGeom prst="rect">
            <a:avLst/>
          </a:prstGeom>
          <a:ln>
            <a:solidFill>
              <a:schemeClr val="accent1"/>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a:lvl1pPr>
          </a:lstStyle>
          <a:p>
            <a:r>
              <a:t>VINCULAÇÃO DOS/AS AUTORES/AS</a:t>
            </a:r>
          </a:p>
        </p:txBody>
      </p:sp>
      <p:pic>
        <p:nvPicPr>
          <p:cNvPr id="104" name="Conector Reto 14" descr="Conector Reto 14"/>
          <p:cNvPicPr>
            <a:picLocks/>
          </p:cNvPicPr>
          <p:nvPr/>
        </p:nvPicPr>
        <p:blipFill>
          <a:blip r:embed="rId2"/>
          <a:stretch>
            <a:fillRect/>
          </a:stretch>
        </p:blipFill>
        <p:spPr>
          <a:xfrm>
            <a:off x="346529" y="7356929"/>
            <a:ext cx="28045229" cy="177801"/>
          </a:xfrm>
          <a:prstGeom prst="rect">
            <a:avLst/>
          </a:prstGeom>
        </p:spPr>
      </p:pic>
      <p:pic>
        <p:nvPicPr>
          <p:cNvPr id="112" name="Imagem" descr="Imagem"/>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p:cNvSpPr txBox="1"/>
          <p:nvPr/>
        </p:nvSpPr>
        <p:spPr>
          <a:xfrm>
            <a:off x="8066206" y="5221478"/>
            <a:ext cx="11756788" cy="815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p:cNvSpPr txBox="1"/>
          <p:nvPr/>
        </p:nvSpPr>
        <p:spPr>
          <a:xfrm>
            <a:off x="1683346" y="7886520"/>
            <a:ext cx="26210900" cy="53368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p:cNvSpPr txBox="1"/>
          <p:nvPr/>
        </p:nvSpPr>
        <p:spPr>
          <a:xfrm>
            <a:off x="1683346"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p:cNvSpPr txBox="1"/>
          <p:nvPr/>
        </p:nvSpPr>
        <p:spPr>
          <a:xfrm>
            <a:off x="1683346" y="186180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p:cNvSpPr txBox="1"/>
          <p:nvPr/>
        </p:nvSpPr>
        <p:spPr>
          <a:xfrm>
            <a:off x="1683346" y="23469421"/>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p:cNvGrpSpPr/>
          <p:nvPr/>
        </p:nvGrpSpPr>
        <p:grpSpPr>
          <a:xfrm>
            <a:off x="1276689" y="29286022"/>
            <a:ext cx="3505201" cy="3962401"/>
            <a:chOff x="0" y="0"/>
            <a:chExt cx="3505200" cy="3962400"/>
          </a:xfrm>
        </p:grpSpPr>
        <p:sp>
          <p:nvSpPr>
            <p:cNvPr id="120"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p:cNvGrpSpPr/>
          <p:nvPr/>
        </p:nvGrpSpPr>
        <p:grpSpPr>
          <a:xfrm>
            <a:off x="9957622" y="29286022"/>
            <a:ext cx="3505201" cy="3962401"/>
            <a:chOff x="0" y="0"/>
            <a:chExt cx="3505200" cy="3962400"/>
          </a:xfrm>
        </p:grpSpPr>
        <p:sp>
          <p:nvSpPr>
            <p:cNvPr id="123"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p:cNvGrpSpPr/>
          <p:nvPr/>
        </p:nvGrpSpPr>
        <p:grpSpPr>
          <a:xfrm>
            <a:off x="5678431" y="29286022"/>
            <a:ext cx="3505201" cy="3962401"/>
            <a:chOff x="0" y="0"/>
            <a:chExt cx="3505200" cy="3962400"/>
          </a:xfrm>
        </p:grpSpPr>
        <p:sp>
          <p:nvSpPr>
            <p:cNvPr id="126"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p:cNvGrpSpPr/>
          <p:nvPr/>
        </p:nvGrpSpPr>
        <p:grpSpPr>
          <a:xfrm>
            <a:off x="3501572" y="34200922"/>
            <a:ext cx="6474572" cy="7319082"/>
            <a:chOff x="0" y="0"/>
            <a:chExt cx="6474571" cy="7319081"/>
          </a:xfrm>
        </p:grpSpPr>
        <p:sp>
          <p:nvSpPr>
            <p:cNvPr id="129" name="Retângulo"/>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p:cNvSpPr txBox="1"/>
            <p:nvPr/>
          </p:nvSpPr>
          <p:spPr>
            <a:xfrm>
              <a:off x="96180" y="2849980"/>
              <a:ext cx="6282211" cy="161912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p:cNvSpPr txBox="1"/>
          <p:nvPr/>
        </p:nvSpPr>
        <p:spPr>
          <a:xfrm>
            <a:off x="15005560"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p:cNvGrpSpPr/>
          <p:nvPr/>
        </p:nvGrpSpPr>
        <p:grpSpPr>
          <a:xfrm>
            <a:off x="15005560" y="18592623"/>
            <a:ext cx="3505201" cy="3962401"/>
            <a:chOff x="0" y="0"/>
            <a:chExt cx="3505200" cy="3962400"/>
          </a:xfrm>
        </p:grpSpPr>
        <p:sp>
          <p:nvSpPr>
            <p:cNvPr id="133"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p:cNvGrpSpPr/>
          <p:nvPr/>
        </p:nvGrpSpPr>
        <p:grpSpPr>
          <a:xfrm>
            <a:off x="23686493" y="18592623"/>
            <a:ext cx="3505201" cy="3962401"/>
            <a:chOff x="0" y="0"/>
            <a:chExt cx="3505200" cy="3962400"/>
          </a:xfrm>
        </p:grpSpPr>
        <p:sp>
          <p:nvSpPr>
            <p:cNvPr id="136"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p:cNvGrpSpPr/>
          <p:nvPr/>
        </p:nvGrpSpPr>
        <p:grpSpPr>
          <a:xfrm>
            <a:off x="19407302" y="18592623"/>
            <a:ext cx="3505201" cy="3962401"/>
            <a:chOff x="0" y="0"/>
            <a:chExt cx="3505200" cy="3962400"/>
          </a:xfrm>
        </p:grpSpPr>
        <p:sp>
          <p:nvSpPr>
            <p:cNvPr id="139" name="Retângulo"/>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p:cNvGrpSpPr/>
          <p:nvPr/>
        </p:nvGrpSpPr>
        <p:grpSpPr>
          <a:xfrm>
            <a:off x="15328077" y="27252270"/>
            <a:ext cx="5209505" cy="5889006"/>
            <a:chOff x="0" y="0"/>
            <a:chExt cx="5209504" cy="5889005"/>
          </a:xfrm>
        </p:grpSpPr>
        <p:sp>
          <p:nvSpPr>
            <p:cNvPr id="142" name="Retângulo"/>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p:cNvSpPr txBox="1"/>
            <p:nvPr/>
          </p:nvSpPr>
          <p:spPr>
            <a:xfrm>
              <a:off x="77387" y="2293122"/>
              <a:ext cx="5054730" cy="130276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p:cNvSpPr txBox="1"/>
          <p:nvPr/>
        </p:nvSpPr>
        <p:spPr>
          <a:xfrm>
            <a:off x="15005560" y="33612917"/>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p:cNvSpPr txBox="1"/>
          <p:nvPr/>
        </p:nvSpPr>
        <p:spPr>
          <a:xfrm>
            <a:off x="15005560" y="38052905"/>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p:cNvGrpSpPr/>
          <p:nvPr/>
        </p:nvGrpSpPr>
        <p:grpSpPr>
          <a:xfrm>
            <a:off x="21652678" y="27065344"/>
            <a:ext cx="5293514" cy="5983973"/>
            <a:chOff x="0" y="0"/>
            <a:chExt cx="5293513" cy="5983971"/>
          </a:xfrm>
        </p:grpSpPr>
        <p:sp>
          <p:nvSpPr>
            <p:cNvPr id="147" name="Retângulo"/>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p:cNvSpPr txBox="1"/>
            <p:nvPr/>
          </p:nvSpPr>
          <p:spPr>
            <a:xfrm>
              <a:off x="78635" y="2330102"/>
              <a:ext cx="5136243" cy="13237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p:cNvGrpSpPr/>
          <p:nvPr/>
        </p:nvGrpSpPr>
        <p:grpSpPr>
          <a:xfrm>
            <a:off x="14951995" y="22902350"/>
            <a:ext cx="3402243" cy="3846014"/>
            <a:chOff x="0" y="0"/>
            <a:chExt cx="3402241" cy="3846012"/>
          </a:xfrm>
        </p:grpSpPr>
        <p:sp>
          <p:nvSpPr>
            <p:cNvPr id="150"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p:cNvGrpSpPr/>
          <p:nvPr/>
        </p:nvGrpSpPr>
        <p:grpSpPr>
          <a:xfrm>
            <a:off x="19458781" y="22902350"/>
            <a:ext cx="3402243" cy="3846014"/>
            <a:chOff x="0" y="0"/>
            <a:chExt cx="3402241" cy="3846012"/>
          </a:xfrm>
        </p:grpSpPr>
        <p:sp>
          <p:nvSpPr>
            <p:cNvPr id="153"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p:cNvGrpSpPr/>
          <p:nvPr/>
        </p:nvGrpSpPr>
        <p:grpSpPr>
          <a:xfrm>
            <a:off x="23737972" y="22804913"/>
            <a:ext cx="3402243" cy="3846014"/>
            <a:chOff x="0" y="0"/>
            <a:chExt cx="3402241" cy="3846012"/>
          </a:xfrm>
        </p:grpSpPr>
        <p:sp>
          <p:nvSpPr>
            <p:cNvPr id="156" name="Retângulo"/>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344DF85F-8224-AD7C-7E08-263782F39CDA}"/>
              </a:ext>
            </a:extLst>
          </p:cNvPr>
          <p:cNvPicPr>
            <a:picLocks/>
          </p:cNvPicPr>
          <p:nvPr/>
        </p:nvPicPr>
        <p:blipFill>
          <a:blip r:embed="rId2"/>
          <a:stretch>
            <a:fillRect/>
          </a:stretch>
        </p:blipFill>
        <p:spPr>
          <a:xfrm>
            <a:off x="346528" y="2055321"/>
            <a:ext cx="28045229" cy="177801"/>
          </a:xfrm>
          <a:prstGeom prst="rect">
            <a:avLst/>
          </a:prstGeom>
        </p:spPr>
      </p:pic>
      <p:pic>
        <p:nvPicPr>
          <p:cNvPr id="10" name="Imagem 9">
            <a:extLst>
              <a:ext uri="{FF2B5EF4-FFF2-40B4-BE49-F238E27FC236}">
                <a16:creationId xmlns:a16="http://schemas.microsoft.com/office/drawing/2014/main" id="{E0AC14AB-9611-FF35-1A33-CCF08808C2E2}"/>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pic>
        <p:nvPicPr>
          <p:cNvPr id="5" name="Imagem 4">
            <a:extLst>
              <a:ext uri="{FF2B5EF4-FFF2-40B4-BE49-F238E27FC236}">
                <a16:creationId xmlns:a16="http://schemas.microsoft.com/office/drawing/2014/main" id="{012B3D88-A682-7E78-C4C2-A95C0DBB1AEC}"/>
              </a:ext>
            </a:extLst>
          </p:cNvPr>
          <p:cNvPicPr>
            <a:picLocks noChangeAspect="1"/>
          </p:cNvPicPr>
          <p:nvPr/>
        </p:nvPicPr>
        <p:blipFill rotWithShape="1">
          <a:blip r:embed="rId6">
            <a:extLst>
              <a:ext uri="{28A0092B-C50C-407E-A947-70E740481C1C}">
                <a14:useLocalDpi xmlns:a14="http://schemas.microsoft.com/office/drawing/2010/main" val="0"/>
              </a:ext>
            </a:extLst>
          </a:blip>
          <a:srcRect l="15848" t="21559" r="16695" b="19025"/>
          <a:stretch/>
        </p:blipFill>
        <p:spPr>
          <a:xfrm>
            <a:off x="25297404" y="987521"/>
            <a:ext cx="2105295" cy="1043440"/>
          </a:xfrm>
          <a:prstGeom prst="rect">
            <a:avLst/>
          </a:prstGeom>
        </p:spPr>
      </p:pic>
      <p:sp>
        <p:nvSpPr>
          <p:cNvPr id="4" name="FOMENTO:">
            <a:extLst>
              <a:ext uri="{FF2B5EF4-FFF2-40B4-BE49-F238E27FC236}">
                <a16:creationId xmlns:a16="http://schemas.microsoft.com/office/drawing/2014/main" id="{D41D1066-4740-E8CA-526A-CC1DE22C9DF3}"/>
              </a:ext>
            </a:extLst>
          </p:cNvPr>
          <p:cNvSpPr txBox="1"/>
          <p:nvPr/>
        </p:nvSpPr>
        <p:spPr>
          <a:xfrm>
            <a:off x="24993600" y="330842"/>
            <a:ext cx="2712904" cy="73676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INICIAÇÃO CIENTÍFICA</a:t>
            </a:r>
          </a:p>
          <a:p>
            <a:pPr algn="ctr"/>
            <a:endParaRPr dirty="0"/>
          </a:p>
        </p:txBody>
      </p:sp>
      <p:pic>
        <p:nvPicPr>
          <p:cNvPr id="6" name="Imagem 5">
            <a:extLst>
              <a:ext uri="{FF2B5EF4-FFF2-40B4-BE49-F238E27FC236}">
                <a16:creationId xmlns:a16="http://schemas.microsoft.com/office/drawing/2014/main" id="{AFCCB42A-20BB-64D2-A59D-DA62387C999B}"/>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361274958"/>
      </p:ext>
    </p:extLst>
  </p:cSld>
  <p:clrMapOvr>
    <a:masterClrMapping/>
  </p:clrMapOvr>
  <p:transition spd="med"/>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B5D224-82B6-BEB2-3552-E6EDF6B78A6C}"/>
            </a:ext>
          </a:extLst>
        </p:cNvPr>
        <p:cNvGrpSpPr/>
        <p:nvPr/>
      </p:nvGrpSpPr>
      <p:grpSpPr>
        <a:xfrm>
          <a:off x="0" y="0"/>
          <a:ext cx="0" cy="0"/>
          <a:chOff x="0" y="0"/>
          <a:chExt cx="0" cy="0"/>
        </a:xfrm>
      </p:grpSpPr>
      <p:grpSp>
        <p:nvGrpSpPr>
          <p:cNvPr id="100" name="Retângulo 3">
            <a:extLst>
              <a:ext uri="{FF2B5EF4-FFF2-40B4-BE49-F238E27FC236}">
                <a16:creationId xmlns:a16="http://schemas.microsoft.com/office/drawing/2014/main" id="{035A5373-43A0-A97B-FB82-07D4C7CF7CF7}"/>
              </a:ext>
            </a:extLst>
          </p:cNvPr>
          <p:cNvGrpSpPr/>
          <p:nvPr/>
        </p:nvGrpSpPr>
        <p:grpSpPr>
          <a:xfrm>
            <a:off x="24253372" y="2743200"/>
            <a:ext cx="3505201" cy="3962400"/>
            <a:chOff x="0" y="0"/>
            <a:chExt cx="3505200" cy="3962400"/>
          </a:xfrm>
        </p:grpSpPr>
        <p:sp>
          <p:nvSpPr>
            <p:cNvPr id="98" name="Retângulo">
              <a:extLst>
                <a:ext uri="{FF2B5EF4-FFF2-40B4-BE49-F238E27FC236}">
                  <a16:creationId xmlns:a16="http://schemas.microsoft.com/office/drawing/2014/main" id="{8474423F-C4BC-8FCC-2B1F-12452119CD4F}"/>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a:extLst>
                <a:ext uri="{FF2B5EF4-FFF2-40B4-BE49-F238E27FC236}">
                  <a16:creationId xmlns:a16="http://schemas.microsoft.com/office/drawing/2014/main" id="{E67E681B-8997-6855-F7F6-B5041A4AB3FF}"/>
                </a:ext>
              </a:extLst>
            </p:cNvPr>
            <p:cNvSpPr txBox="1"/>
            <p:nvPr/>
          </p:nvSpPr>
          <p:spPr>
            <a:xfrm>
              <a:off x="52069" y="1542921"/>
              <a:ext cx="3401062"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a:extLst>
              <a:ext uri="{FF2B5EF4-FFF2-40B4-BE49-F238E27FC236}">
                <a16:creationId xmlns:a16="http://schemas.microsoft.com/office/drawing/2014/main" id="{CBDD5663-11A0-59AA-7E72-68B762FC8F2F}"/>
              </a:ext>
            </a:extLst>
          </p:cNvPr>
          <p:cNvSpPr txBox="1"/>
          <p:nvPr/>
        </p:nvSpPr>
        <p:spPr>
          <a:xfrm>
            <a:off x="7082518" y="13195043"/>
            <a:ext cx="15808144" cy="1223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a:extLst>
              <a:ext uri="{FF2B5EF4-FFF2-40B4-BE49-F238E27FC236}">
                <a16:creationId xmlns:a16="http://schemas.microsoft.com/office/drawing/2014/main" id="{1055F31C-CB64-C7C2-6FFA-7AE4F862AE58}"/>
              </a:ext>
            </a:extLst>
          </p:cNvPr>
          <p:cNvSpPr txBox="1"/>
          <p:nvPr/>
        </p:nvSpPr>
        <p:spPr>
          <a:xfrm>
            <a:off x="5382079" y="6216701"/>
            <a:ext cx="18026742" cy="499478"/>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3000"/>
            </a:lvl1pPr>
          </a:lstStyle>
          <a:p>
            <a:r>
              <a:t>VINCULAÇÃO DOS/AS AUTORES/AS</a:t>
            </a:r>
          </a:p>
        </p:txBody>
      </p:sp>
      <p:pic>
        <p:nvPicPr>
          <p:cNvPr id="104" name="Conector Reto 14" descr="Conector Reto 14">
            <a:extLst>
              <a:ext uri="{FF2B5EF4-FFF2-40B4-BE49-F238E27FC236}">
                <a16:creationId xmlns:a16="http://schemas.microsoft.com/office/drawing/2014/main" id="{74E38448-3E3A-81DE-A95A-D628162BE650}"/>
              </a:ext>
            </a:extLst>
          </p:cNvPr>
          <p:cNvPicPr>
            <a:picLocks/>
          </p:cNvPicPr>
          <p:nvPr/>
        </p:nvPicPr>
        <p:blipFill>
          <a:blip r:embed="rId2"/>
          <a:stretch>
            <a:fillRect/>
          </a:stretch>
        </p:blipFill>
        <p:spPr>
          <a:xfrm>
            <a:off x="346529" y="7356929"/>
            <a:ext cx="28045229" cy="177801"/>
          </a:xfrm>
          <a:prstGeom prst="rect">
            <a:avLst/>
          </a:prstGeom>
        </p:spPr>
      </p:pic>
      <p:pic>
        <p:nvPicPr>
          <p:cNvPr id="112" name="Imagem" descr="Imagem">
            <a:extLst>
              <a:ext uri="{FF2B5EF4-FFF2-40B4-BE49-F238E27FC236}">
                <a16:creationId xmlns:a16="http://schemas.microsoft.com/office/drawing/2014/main" id="{F5A9E995-C2DB-6C41-EE6D-E3F032BCFFC6}"/>
              </a:ext>
            </a:extLst>
          </p:cNvPr>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a:extLst>
              <a:ext uri="{FF2B5EF4-FFF2-40B4-BE49-F238E27FC236}">
                <a16:creationId xmlns:a16="http://schemas.microsoft.com/office/drawing/2014/main" id="{530C7E56-DC45-4360-C895-7736A01EAD2B}"/>
              </a:ext>
            </a:extLst>
          </p:cNvPr>
          <p:cNvSpPr txBox="1"/>
          <p:nvPr/>
        </p:nvSpPr>
        <p:spPr>
          <a:xfrm>
            <a:off x="8066206" y="5221478"/>
            <a:ext cx="11756788" cy="815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a:extLst>
              <a:ext uri="{FF2B5EF4-FFF2-40B4-BE49-F238E27FC236}">
                <a16:creationId xmlns:a16="http://schemas.microsoft.com/office/drawing/2014/main" id="{70413C98-AB2B-27CB-5C47-21C40DE68C73}"/>
              </a:ext>
            </a:extLst>
          </p:cNvPr>
          <p:cNvSpPr txBox="1"/>
          <p:nvPr/>
        </p:nvSpPr>
        <p:spPr>
          <a:xfrm>
            <a:off x="1683346" y="7886520"/>
            <a:ext cx="26210900" cy="53368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a:extLst>
              <a:ext uri="{FF2B5EF4-FFF2-40B4-BE49-F238E27FC236}">
                <a16:creationId xmlns:a16="http://schemas.microsoft.com/office/drawing/2014/main" id="{BD81531A-8D34-FB8F-C8A9-790D7AC3AB94}"/>
              </a:ext>
            </a:extLst>
          </p:cNvPr>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a:extLst>
              <a:ext uri="{FF2B5EF4-FFF2-40B4-BE49-F238E27FC236}">
                <a16:creationId xmlns:a16="http://schemas.microsoft.com/office/drawing/2014/main" id="{5648AC7E-2290-BE48-460A-BD1E129F337B}"/>
              </a:ext>
            </a:extLst>
          </p:cNvPr>
          <p:cNvSpPr txBox="1"/>
          <p:nvPr/>
        </p:nvSpPr>
        <p:spPr>
          <a:xfrm>
            <a:off x="1683346"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a:extLst>
              <a:ext uri="{FF2B5EF4-FFF2-40B4-BE49-F238E27FC236}">
                <a16:creationId xmlns:a16="http://schemas.microsoft.com/office/drawing/2014/main" id="{11269DBD-095E-73A9-0E58-11C9EF26B5EC}"/>
              </a:ext>
            </a:extLst>
          </p:cNvPr>
          <p:cNvSpPr txBox="1"/>
          <p:nvPr/>
        </p:nvSpPr>
        <p:spPr>
          <a:xfrm>
            <a:off x="1683346" y="186180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a:extLst>
              <a:ext uri="{FF2B5EF4-FFF2-40B4-BE49-F238E27FC236}">
                <a16:creationId xmlns:a16="http://schemas.microsoft.com/office/drawing/2014/main" id="{870371FC-B54C-3D79-7FC1-DCB1D2CE08AF}"/>
              </a:ext>
            </a:extLst>
          </p:cNvPr>
          <p:cNvSpPr txBox="1"/>
          <p:nvPr/>
        </p:nvSpPr>
        <p:spPr>
          <a:xfrm>
            <a:off x="1683346" y="23469421"/>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a:extLst>
              <a:ext uri="{FF2B5EF4-FFF2-40B4-BE49-F238E27FC236}">
                <a16:creationId xmlns:a16="http://schemas.microsoft.com/office/drawing/2014/main" id="{F0EFF5BF-F289-833A-5DDC-51FCC796950D}"/>
              </a:ext>
            </a:extLst>
          </p:cNvPr>
          <p:cNvGrpSpPr/>
          <p:nvPr/>
        </p:nvGrpSpPr>
        <p:grpSpPr>
          <a:xfrm>
            <a:off x="1276689" y="29286022"/>
            <a:ext cx="3505201" cy="3962401"/>
            <a:chOff x="0" y="0"/>
            <a:chExt cx="3505200" cy="3962400"/>
          </a:xfrm>
        </p:grpSpPr>
        <p:sp>
          <p:nvSpPr>
            <p:cNvPr id="120" name="Retângulo">
              <a:extLst>
                <a:ext uri="{FF2B5EF4-FFF2-40B4-BE49-F238E27FC236}">
                  <a16:creationId xmlns:a16="http://schemas.microsoft.com/office/drawing/2014/main" id="{5881BB3C-EF17-C59A-638F-AB8D3453571D}"/>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a:extLst>
                <a:ext uri="{FF2B5EF4-FFF2-40B4-BE49-F238E27FC236}">
                  <a16:creationId xmlns:a16="http://schemas.microsoft.com/office/drawing/2014/main" id="{9E55DF00-13C3-0DB9-734F-58DC87A3BF10}"/>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a:extLst>
              <a:ext uri="{FF2B5EF4-FFF2-40B4-BE49-F238E27FC236}">
                <a16:creationId xmlns:a16="http://schemas.microsoft.com/office/drawing/2014/main" id="{E6535E30-7B99-BEDC-1F7A-BD87327F5E7D}"/>
              </a:ext>
            </a:extLst>
          </p:cNvPr>
          <p:cNvGrpSpPr/>
          <p:nvPr/>
        </p:nvGrpSpPr>
        <p:grpSpPr>
          <a:xfrm>
            <a:off x="9957622" y="29286022"/>
            <a:ext cx="3505201" cy="3962401"/>
            <a:chOff x="0" y="0"/>
            <a:chExt cx="3505200" cy="3962400"/>
          </a:xfrm>
        </p:grpSpPr>
        <p:sp>
          <p:nvSpPr>
            <p:cNvPr id="123" name="Retângulo">
              <a:extLst>
                <a:ext uri="{FF2B5EF4-FFF2-40B4-BE49-F238E27FC236}">
                  <a16:creationId xmlns:a16="http://schemas.microsoft.com/office/drawing/2014/main" id="{4A311A0B-C2F7-A5FA-F845-0DF911FF027B}"/>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a:extLst>
                <a:ext uri="{FF2B5EF4-FFF2-40B4-BE49-F238E27FC236}">
                  <a16:creationId xmlns:a16="http://schemas.microsoft.com/office/drawing/2014/main" id="{7F6FF32A-780C-A60D-D322-ACE87C6B8191}"/>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a:extLst>
              <a:ext uri="{FF2B5EF4-FFF2-40B4-BE49-F238E27FC236}">
                <a16:creationId xmlns:a16="http://schemas.microsoft.com/office/drawing/2014/main" id="{73A748B1-1656-AE62-B10B-2DF5DF9EAF59}"/>
              </a:ext>
            </a:extLst>
          </p:cNvPr>
          <p:cNvGrpSpPr/>
          <p:nvPr/>
        </p:nvGrpSpPr>
        <p:grpSpPr>
          <a:xfrm>
            <a:off x="5678431" y="29286022"/>
            <a:ext cx="3505201" cy="3962401"/>
            <a:chOff x="0" y="0"/>
            <a:chExt cx="3505200" cy="3962400"/>
          </a:xfrm>
        </p:grpSpPr>
        <p:sp>
          <p:nvSpPr>
            <p:cNvPr id="126" name="Retângulo">
              <a:extLst>
                <a:ext uri="{FF2B5EF4-FFF2-40B4-BE49-F238E27FC236}">
                  <a16:creationId xmlns:a16="http://schemas.microsoft.com/office/drawing/2014/main" id="{9D176BBF-0D29-B6D9-F6E5-DCDA7BD857E3}"/>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a:extLst>
                <a:ext uri="{FF2B5EF4-FFF2-40B4-BE49-F238E27FC236}">
                  <a16:creationId xmlns:a16="http://schemas.microsoft.com/office/drawing/2014/main" id="{ACB8EA8C-52F1-591B-F1F2-8507EB2924CD}"/>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a:extLst>
              <a:ext uri="{FF2B5EF4-FFF2-40B4-BE49-F238E27FC236}">
                <a16:creationId xmlns:a16="http://schemas.microsoft.com/office/drawing/2014/main" id="{B32A8F77-0E96-1426-1C3C-A600FB0F59A8}"/>
              </a:ext>
            </a:extLst>
          </p:cNvPr>
          <p:cNvGrpSpPr/>
          <p:nvPr/>
        </p:nvGrpSpPr>
        <p:grpSpPr>
          <a:xfrm>
            <a:off x="3501572" y="34200922"/>
            <a:ext cx="6474572" cy="7319082"/>
            <a:chOff x="0" y="0"/>
            <a:chExt cx="6474571" cy="7319081"/>
          </a:xfrm>
        </p:grpSpPr>
        <p:sp>
          <p:nvSpPr>
            <p:cNvPr id="129" name="Retângulo">
              <a:extLst>
                <a:ext uri="{FF2B5EF4-FFF2-40B4-BE49-F238E27FC236}">
                  <a16:creationId xmlns:a16="http://schemas.microsoft.com/office/drawing/2014/main" id="{6DAF29BF-D5C8-8F1E-37F5-DD45B3721328}"/>
                </a:ext>
              </a:extLst>
            </p:cNvPr>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a:extLst>
                <a:ext uri="{FF2B5EF4-FFF2-40B4-BE49-F238E27FC236}">
                  <a16:creationId xmlns:a16="http://schemas.microsoft.com/office/drawing/2014/main" id="{7E66B41E-2C2E-D27B-E91D-647C6BD8D608}"/>
                </a:ext>
              </a:extLst>
            </p:cNvPr>
            <p:cNvSpPr txBox="1"/>
            <p:nvPr/>
          </p:nvSpPr>
          <p:spPr>
            <a:xfrm>
              <a:off x="96180" y="2849980"/>
              <a:ext cx="6282211" cy="16191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a:extLst>
              <a:ext uri="{FF2B5EF4-FFF2-40B4-BE49-F238E27FC236}">
                <a16:creationId xmlns:a16="http://schemas.microsoft.com/office/drawing/2014/main" id="{A287EC34-6A3E-AB5B-4B9D-74B2B8FC9D2B}"/>
              </a:ext>
            </a:extLst>
          </p:cNvPr>
          <p:cNvSpPr txBox="1"/>
          <p:nvPr/>
        </p:nvSpPr>
        <p:spPr>
          <a:xfrm>
            <a:off x="15005560"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a:extLst>
              <a:ext uri="{FF2B5EF4-FFF2-40B4-BE49-F238E27FC236}">
                <a16:creationId xmlns:a16="http://schemas.microsoft.com/office/drawing/2014/main" id="{93B897DE-603A-EE02-3935-537109C455CD}"/>
              </a:ext>
            </a:extLst>
          </p:cNvPr>
          <p:cNvGrpSpPr/>
          <p:nvPr/>
        </p:nvGrpSpPr>
        <p:grpSpPr>
          <a:xfrm>
            <a:off x="15005560" y="18592623"/>
            <a:ext cx="3505201" cy="3962401"/>
            <a:chOff x="0" y="0"/>
            <a:chExt cx="3505200" cy="3962400"/>
          </a:xfrm>
        </p:grpSpPr>
        <p:sp>
          <p:nvSpPr>
            <p:cNvPr id="133" name="Retângulo">
              <a:extLst>
                <a:ext uri="{FF2B5EF4-FFF2-40B4-BE49-F238E27FC236}">
                  <a16:creationId xmlns:a16="http://schemas.microsoft.com/office/drawing/2014/main" id="{0C419783-1A7B-9AA4-6467-3F4AE3EA2C1F}"/>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a:extLst>
                <a:ext uri="{FF2B5EF4-FFF2-40B4-BE49-F238E27FC236}">
                  <a16:creationId xmlns:a16="http://schemas.microsoft.com/office/drawing/2014/main" id="{EF83B3F8-BC8E-BE0D-1772-6920FD6631D6}"/>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a:extLst>
              <a:ext uri="{FF2B5EF4-FFF2-40B4-BE49-F238E27FC236}">
                <a16:creationId xmlns:a16="http://schemas.microsoft.com/office/drawing/2014/main" id="{B2F4130E-E220-4C27-23B5-BFC72C3A6D40}"/>
              </a:ext>
            </a:extLst>
          </p:cNvPr>
          <p:cNvGrpSpPr/>
          <p:nvPr/>
        </p:nvGrpSpPr>
        <p:grpSpPr>
          <a:xfrm>
            <a:off x="23686493" y="18592623"/>
            <a:ext cx="3505201" cy="3962401"/>
            <a:chOff x="0" y="0"/>
            <a:chExt cx="3505200" cy="3962400"/>
          </a:xfrm>
        </p:grpSpPr>
        <p:sp>
          <p:nvSpPr>
            <p:cNvPr id="136" name="Retângulo">
              <a:extLst>
                <a:ext uri="{FF2B5EF4-FFF2-40B4-BE49-F238E27FC236}">
                  <a16:creationId xmlns:a16="http://schemas.microsoft.com/office/drawing/2014/main" id="{57C52A11-C5F4-8E0D-26AB-9F09483F498C}"/>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a:extLst>
                <a:ext uri="{FF2B5EF4-FFF2-40B4-BE49-F238E27FC236}">
                  <a16:creationId xmlns:a16="http://schemas.microsoft.com/office/drawing/2014/main" id="{485AD623-D8E1-8458-A302-DD304579455C}"/>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a:extLst>
              <a:ext uri="{FF2B5EF4-FFF2-40B4-BE49-F238E27FC236}">
                <a16:creationId xmlns:a16="http://schemas.microsoft.com/office/drawing/2014/main" id="{A51B1D26-AE29-8797-E0B4-031E3A9666ED}"/>
              </a:ext>
            </a:extLst>
          </p:cNvPr>
          <p:cNvGrpSpPr/>
          <p:nvPr/>
        </p:nvGrpSpPr>
        <p:grpSpPr>
          <a:xfrm>
            <a:off x="19407302" y="18592623"/>
            <a:ext cx="3505201" cy="3962401"/>
            <a:chOff x="0" y="0"/>
            <a:chExt cx="3505200" cy="3962400"/>
          </a:xfrm>
        </p:grpSpPr>
        <p:sp>
          <p:nvSpPr>
            <p:cNvPr id="139" name="Retângulo">
              <a:extLst>
                <a:ext uri="{FF2B5EF4-FFF2-40B4-BE49-F238E27FC236}">
                  <a16:creationId xmlns:a16="http://schemas.microsoft.com/office/drawing/2014/main" id="{BE307C82-CAB5-A6EE-3065-4A8673A09BF8}"/>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a:extLst>
                <a:ext uri="{FF2B5EF4-FFF2-40B4-BE49-F238E27FC236}">
                  <a16:creationId xmlns:a16="http://schemas.microsoft.com/office/drawing/2014/main" id="{69F3D586-AF69-1132-B387-5216B8F87395}"/>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a:extLst>
              <a:ext uri="{FF2B5EF4-FFF2-40B4-BE49-F238E27FC236}">
                <a16:creationId xmlns:a16="http://schemas.microsoft.com/office/drawing/2014/main" id="{542C0A40-513E-A561-8593-C6473CB416F8}"/>
              </a:ext>
            </a:extLst>
          </p:cNvPr>
          <p:cNvGrpSpPr/>
          <p:nvPr/>
        </p:nvGrpSpPr>
        <p:grpSpPr>
          <a:xfrm>
            <a:off x="15328077" y="27252270"/>
            <a:ext cx="5209505" cy="5889006"/>
            <a:chOff x="0" y="0"/>
            <a:chExt cx="5209504" cy="5889005"/>
          </a:xfrm>
        </p:grpSpPr>
        <p:sp>
          <p:nvSpPr>
            <p:cNvPr id="142" name="Retângulo">
              <a:extLst>
                <a:ext uri="{FF2B5EF4-FFF2-40B4-BE49-F238E27FC236}">
                  <a16:creationId xmlns:a16="http://schemas.microsoft.com/office/drawing/2014/main" id="{FC3CDC66-210C-09F9-29A7-D76232CB8A75}"/>
                </a:ext>
              </a:extLst>
            </p:cNvPr>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a:extLst>
                <a:ext uri="{FF2B5EF4-FFF2-40B4-BE49-F238E27FC236}">
                  <a16:creationId xmlns:a16="http://schemas.microsoft.com/office/drawing/2014/main" id="{9BED4DE4-05AF-2526-AD84-737A31821890}"/>
                </a:ext>
              </a:extLst>
            </p:cNvPr>
            <p:cNvSpPr txBox="1"/>
            <p:nvPr/>
          </p:nvSpPr>
          <p:spPr>
            <a:xfrm>
              <a:off x="77387" y="2293122"/>
              <a:ext cx="5054730" cy="130276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a:extLst>
              <a:ext uri="{FF2B5EF4-FFF2-40B4-BE49-F238E27FC236}">
                <a16:creationId xmlns:a16="http://schemas.microsoft.com/office/drawing/2014/main" id="{D45E6719-5494-B773-F0E9-2AAAB2CEA20C}"/>
              </a:ext>
            </a:extLst>
          </p:cNvPr>
          <p:cNvSpPr txBox="1"/>
          <p:nvPr/>
        </p:nvSpPr>
        <p:spPr>
          <a:xfrm>
            <a:off x="15005560" y="33612917"/>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a:extLst>
              <a:ext uri="{FF2B5EF4-FFF2-40B4-BE49-F238E27FC236}">
                <a16:creationId xmlns:a16="http://schemas.microsoft.com/office/drawing/2014/main" id="{3772042D-7FA0-2D56-27E4-EA6FB527C807}"/>
              </a:ext>
            </a:extLst>
          </p:cNvPr>
          <p:cNvSpPr txBox="1"/>
          <p:nvPr/>
        </p:nvSpPr>
        <p:spPr>
          <a:xfrm>
            <a:off x="15005560" y="38052905"/>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a:extLst>
              <a:ext uri="{FF2B5EF4-FFF2-40B4-BE49-F238E27FC236}">
                <a16:creationId xmlns:a16="http://schemas.microsoft.com/office/drawing/2014/main" id="{D0366EE1-3D39-1CFA-810A-2A7FC0E7AF1C}"/>
              </a:ext>
            </a:extLst>
          </p:cNvPr>
          <p:cNvGrpSpPr/>
          <p:nvPr/>
        </p:nvGrpSpPr>
        <p:grpSpPr>
          <a:xfrm>
            <a:off x="21652678" y="27065344"/>
            <a:ext cx="5293514" cy="5983973"/>
            <a:chOff x="0" y="0"/>
            <a:chExt cx="5293513" cy="5983971"/>
          </a:xfrm>
        </p:grpSpPr>
        <p:sp>
          <p:nvSpPr>
            <p:cNvPr id="147" name="Retângulo">
              <a:extLst>
                <a:ext uri="{FF2B5EF4-FFF2-40B4-BE49-F238E27FC236}">
                  <a16:creationId xmlns:a16="http://schemas.microsoft.com/office/drawing/2014/main" id="{B237373C-9BC7-48C0-3E4B-137DBDB86BFB}"/>
                </a:ext>
              </a:extLst>
            </p:cNvPr>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a:extLst>
                <a:ext uri="{FF2B5EF4-FFF2-40B4-BE49-F238E27FC236}">
                  <a16:creationId xmlns:a16="http://schemas.microsoft.com/office/drawing/2014/main" id="{46DA305B-6F9C-9049-D5E4-FA5A2D40DEDD}"/>
                </a:ext>
              </a:extLst>
            </p:cNvPr>
            <p:cNvSpPr txBox="1"/>
            <p:nvPr/>
          </p:nvSpPr>
          <p:spPr>
            <a:xfrm>
              <a:off x="78635" y="2330102"/>
              <a:ext cx="5136243" cy="132376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a:extLst>
              <a:ext uri="{FF2B5EF4-FFF2-40B4-BE49-F238E27FC236}">
                <a16:creationId xmlns:a16="http://schemas.microsoft.com/office/drawing/2014/main" id="{DACA387B-0DC6-5D82-3D09-BBF76DAC3E08}"/>
              </a:ext>
            </a:extLst>
          </p:cNvPr>
          <p:cNvGrpSpPr/>
          <p:nvPr/>
        </p:nvGrpSpPr>
        <p:grpSpPr>
          <a:xfrm>
            <a:off x="14951995" y="22902350"/>
            <a:ext cx="3402243" cy="3846014"/>
            <a:chOff x="0" y="0"/>
            <a:chExt cx="3402241" cy="3846012"/>
          </a:xfrm>
        </p:grpSpPr>
        <p:sp>
          <p:nvSpPr>
            <p:cNvPr id="150" name="Retângulo">
              <a:extLst>
                <a:ext uri="{FF2B5EF4-FFF2-40B4-BE49-F238E27FC236}">
                  <a16:creationId xmlns:a16="http://schemas.microsoft.com/office/drawing/2014/main" id="{8296BD38-234A-F2D5-E265-59AF2F37398D}"/>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a:extLst>
                <a:ext uri="{FF2B5EF4-FFF2-40B4-BE49-F238E27FC236}">
                  <a16:creationId xmlns:a16="http://schemas.microsoft.com/office/drawing/2014/main" id="{9F0303AE-FE19-4D54-C96A-A0A263D69132}"/>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a:extLst>
              <a:ext uri="{FF2B5EF4-FFF2-40B4-BE49-F238E27FC236}">
                <a16:creationId xmlns:a16="http://schemas.microsoft.com/office/drawing/2014/main" id="{E4163150-817E-F169-9010-B929884578A9}"/>
              </a:ext>
            </a:extLst>
          </p:cNvPr>
          <p:cNvGrpSpPr/>
          <p:nvPr/>
        </p:nvGrpSpPr>
        <p:grpSpPr>
          <a:xfrm>
            <a:off x="19458781" y="22902350"/>
            <a:ext cx="3402243" cy="3846014"/>
            <a:chOff x="0" y="0"/>
            <a:chExt cx="3402241" cy="3846012"/>
          </a:xfrm>
        </p:grpSpPr>
        <p:sp>
          <p:nvSpPr>
            <p:cNvPr id="153" name="Retângulo">
              <a:extLst>
                <a:ext uri="{FF2B5EF4-FFF2-40B4-BE49-F238E27FC236}">
                  <a16:creationId xmlns:a16="http://schemas.microsoft.com/office/drawing/2014/main" id="{D08FC9E5-A958-C585-4941-8B09CD9D3ECF}"/>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a:extLst>
                <a:ext uri="{FF2B5EF4-FFF2-40B4-BE49-F238E27FC236}">
                  <a16:creationId xmlns:a16="http://schemas.microsoft.com/office/drawing/2014/main" id="{D5B09F31-9F88-0309-E97C-0E7FAF56663B}"/>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a:extLst>
              <a:ext uri="{FF2B5EF4-FFF2-40B4-BE49-F238E27FC236}">
                <a16:creationId xmlns:a16="http://schemas.microsoft.com/office/drawing/2014/main" id="{3D1D44A0-AB07-F8BA-B0AD-BEEE1D2E0867}"/>
              </a:ext>
            </a:extLst>
          </p:cNvPr>
          <p:cNvGrpSpPr/>
          <p:nvPr/>
        </p:nvGrpSpPr>
        <p:grpSpPr>
          <a:xfrm>
            <a:off x="23737972" y="22804913"/>
            <a:ext cx="3402243" cy="3846014"/>
            <a:chOff x="0" y="0"/>
            <a:chExt cx="3402241" cy="3846012"/>
          </a:xfrm>
        </p:grpSpPr>
        <p:sp>
          <p:nvSpPr>
            <p:cNvPr id="156" name="Retângulo">
              <a:extLst>
                <a:ext uri="{FF2B5EF4-FFF2-40B4-BE49-F238E27FC236}">
                  <a16:creationId xmlns:a16="http://schemas.microsoft.com/office/drawing/2014/main" id="{7941B56A-0DB7-F711-E932-51C90CF91DED}"/>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a:extLst>
                <a:ext uri="{FF2B5EF4-FFF2-40B4-BE49-F238E27FC236}">
                  <a16:creationId xmlns:a16="http://schemas.microsoft.com/office/drawing/2014/main" id="{2E8D9599-8B2B-E95C-52FC-49E377E3E160}"/>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B8B7E282-5BD1-F9EF-6A82-13593FDFA06B}"/>
              </a:ext>
            </a:extLst>
          </p:cNvPr>
          <p:cNvPicPr>
            <a:picLocks/>
          </p:cNvPicPr>
          <p:nvPr/>
        </p:nvPicPr>
        <p:blipFill>
          <a:blip r:embed="rId2"/>
          <a:stretch>
            <a:fillRect/>
          </a:stretch>
        </p:blipFill>
        <p:spPr>
          <a:xfrm>
            <a:off x="346528" y="2055321"/>
            <a:ext cx="28045229" cy="177801"/>
          </a:xfrm>
          <a:prstGeom prst="rect">
            <a:avLst/>
          </a:prstGeom>
        </p:spPr>
      </p:pic>
      <p:pic>
        <p:nvPicPr>
          <p:cNvPr id="10" name="Imagem 9">
            <a:extLst>
              <a:ext uri="{FF2B5EF4-FFF2-40B4-BE49-F238E27FC236}">
                <a16:creationId xmlns:a16="http://schemas.microsoft.com/office/drawing/2014/main" id="{9D5A28C1-827D-6716-03EC-468B21C8BF47}"/>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sp>
        <p:nvSpPr>
          <p:cNvPr id="3" name="FOMENTO:">
            <a:extLst>
              <a:ext uri="{FF2B5EF4-FFF2-40B4-BE49-F238E27FC236}">
                <a16:creationId xmlns:a16="http://schemas.microsoft.com/office/drawing/2014/main" id="{AE1B0358-4E4E-32BD-1D38-7292B27A3A44}"/>
              </a:ext>
            </a:extLst>
          </p:cNvPr>
          <p:cNvSpPr txBox="1"/>
          <p:nvPr/>
        </p:nvSpPr>
        <p:spPr>
          <a:xfrm>
            <a:off x="24790400" y="330843"/>
            <a:ext cx="2916104" cy="7367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INICIAÇÃO TECNOLÓGICA</a:t>
            </a:r>
            <a:endParaRPr dirty="0"/>
          </a:p>
        </p:txBody>
      </p:sp>
      <p:pic>
        <p:nvPicPr>
          <p:cNvPr id="5" name="Imagem 4">
            <a:extLst>
              <a:ext uri="{FF2B5EF4-FFF2-40B4-BE49-F238E27FC236}">
                <a16:creationId xmlns:a16="http://schemas.microsoft.com/office/drawing/2014/main" id="{F751E8FE-DF8C-AEFC-1AC9-6BDCDD755128}"/>
              </a:ext>
            </a:extLst>
          </p:cNvPr>
          <p:cNvPicPr>
            <a:picLocks noChangeAspect="1"/>
          </p:cNvPicPr>
          <p:nvPr/>
        </p:nvPicPr>
        <p:blipFill rotWithShape="1">
          <a:blip r:embed="rId6">
            <a:extLst>
              <a:ext uri="{28A0092B-C50C-407E-A947-70E740481C1C}">
                <a14:useLocalDpi xmlns:a14="http://schemas.microsoft.com/office/drawing/2010/main" val="0"/>
              </a:ext>
            </a:extLst>
          </a:blip>
          <a:srcRect l="15848" t="21559" r="16695" b="19025"/>
          <a:stretch/>
        </p:blipFill>
        <p:spPr>
          <a:xfrm>
            <a:off x="25086399" y="912579"/>
            <a:ext cx="2105295" cy="1043440"/>
          </a:xfrm>
          <a:prstGeom prst="rect">
            <a:avLst/>
          </a:prstGeom>
        </p:spPr>
      </p:pic>
      <p:pic>
        <p:nvPicPr>
          <p:cNvPr id="4" name="Imagem 3">
            <a:extLst>
              <a:ext uri="{FF2B5EF4-FFF2-40B4-BE49-F238E27FC236}">
                <a16:creationId xmlns:a16="http://schemas.microsoft.com/office/drawing/2014/main" id="{E444915D-7129-07FC-578C-A39FC751EF00}"/>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2494199112"/>
      </p:ext>
    </p:extLst>
  </p:cSld>
  <p:clrMapOvr>
    <a:masterClrMapping/>
  </p:clrMapOvr>
  <p:transition spd="med"/>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5E17DF6-DB2B-4069-A0F0-4490E8BEB1A2}"/>
            </a:ext>
          </a:extLst>
        </p:cNvPr>
        <p:cNvGrpSpPr/>
        <p:nvPr/>
      </p:nvGrpSpPr>
      <p:grpSpPr>
        <a:xfrm>
          <a:off x="0" y="0"/>
          <a:ext cx="0" cy="0"/>
          <a:chOff x="0" y="0"/>
          <a:chExt cx="0" cy="0"/>
        </a:xfrm>
      </p:grpSpPr>
      <p:grpSp>
        <p:nvGrpSpPr>
          <p:cNvPr id="100" name="Retângulo 3">
            <a:extLst>
              <a:ext uri="{FF2B5EF4-FFF2-40B4-BE49-F238E27FC236}">
                <a16:creationId xmlns:a16="http://schemas.microsoft.com/office/drawing/2014/main" id="{3A2965DF-92B5-2EC3-461D-3A9BAB8326E8}"/>
              </a:ext>
            </a:extLst>
          </p:cNvPr>
          <p:cNvGrpSpPr/>
          <p:nvPr/>
        </p:nvGrpSpPr>
        <p:grpSpPr>
          <a:xfrm>
            <a:off x="24253372" y="2743200"/>
            <a:ext cx="3505201" cy="3962400"/>
            <a:chOff x="0" y="0"/>
            <a:chExt cx="3505200" cy="3962400"/>
          </a:xfrm>
        </p:grpSpPr>
        <p:sp>
          <p:nvSpPr>
            <p:cNvPr id="98" name="Retângulo">
              <a:extLst>
                <a:ext uri="{FF2B5EF4-FFF2-40B4-BE49-F238E27FC236}">
                  <a16:creationId xmlns:a16="http://schemas.microsoft.com/office/drawing/2014/main" id="{65419011-BCE3-FA11-317C-E8F90BA32DF5}"/>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a:extLst>
                <a:ext uri="{FF2B5EF4-FFF2-40B4-BE49-F238E27FC236}">
                  <a16:creationId xmlns:a16="http://schemas.microsoft.com/office/drawing/2014/main" id="{BD11DBF3-723E-AF75-35DC-FF353AF54FDE}"/>
                </a:ext>
              </a:extLst>
            </p:cNvPr>
            <p:cNvSpPr txBox="1"/>
            <p:nvPr/>
          </p:nvSpPr>
          <p:spPr>
            <a:xfrm>
              <a:off x="52069" y="1542921"/>
              <a:ext cx="3401062"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a:extLst>
              <a:ext uri="{FF2B5EF4-FFF2-40B4-BE49-F238E27FC236}">
                <a16:creationId xmlns:a16="http://schemas.microsoft.com/office/drawing/2014/main" id="{23141FCA-70DD-FFF2-ECEE-98372F4CCF50}"/>
              </a:ext>
            </a:extLst>
          </p:cNvPr>
          <p:cNvSpPr txBox="1"/>
          <p:nvPr/>
        </p:nvSpPr>
        <p:spPr>
          <a:xfrm>
            <a:off x="7082518" y="13195043"/>
            <a:ext cx="15808144" cy="1223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a:extLst>
              <a:ext uri="{FF2B5EF4-FFF2-40B4-BE49-F238E27FC236}">
                <a16:creationId xmlns:a16="http://schemas.microsoft.com/office/drawing/2014/main" id="{ADB58A88-2D92-6787-E3F1-127CA1817ED1}"/>
              </a:ext>
            </a:extLst>
          </p:cNvPr>
          <p:cNvSpPr txBox="1"/>
          <p:nvPr/>
        </p:nvSpPr>
        <p:spPr>
          <a:xfrm>
            <a:off x="5382079" y="6216701"/>
            <a:ext cx="18026742" cy="499478"/>
          </a:xfrm>
          <a:prstGeom prst="rect">
            <a:avLst/>
          </a:prstGeom>
          <a:ln>
            <a:solidFill>
              <a:schemeClr val="accent1"/>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a:lvl1pPr>
          </a:lstStyle>
          <a:p>
            <a:r>
              <a:t>VINCULAÇÃO DOS/AS AUTORES/AS</a:t>
            </a:r>
          </a:p>
        </p:txBody>
      </p:sp>
      <p:pic>
        <p:nvPicPr>
          <p:cNvPr id="104" name="Conector Reto 14" descr="Conector Reto 14">
            <a:extLst>
              <a:ext uri="{FF2B5EF4-FFF2-40B4-BE49-F238E27FC236}">
                <a16:creationId xmlns:a16="http://schemas.microsoft.com/office/drawing/2014/main" id="{8B58095B-A6AD-8F32-2B38-A4544417678A}"/>
              </a:ext>
            </a:extLst>
          </p:cNvPr>
          <p:cNvPicPr>
            <a:picLocks/>
          </p:cNvPicPr>
          <p:nvPr/>
        </p:nvPicPr>
        <p:blipFill>
          <a:blip r:embed="rId2"/>
          <a:stretch>
            <a:fillRect/>
          </a:stretch>
        </p:blipFill>
        <p:spPr>
          <a:xfrm>
            <a:off x="346529" y="7356929"/>
            <a:ext cx="28045229" cy="177801"/>
          </a:xfrm>
          <a:prstGeom prst="rect">
            <a:avLst/>
          </a:prstGeom>
        </p:spPr>
      </p:pic>
      <p:pic>
        <p:nvPicPr>
          <p:cNvPr id="112" name="Imagem" descr="Imagem">
            <a:extLst>
              <a:ext uri="{FF2B5EF4-FFF2-40B4-BE49-F238E27FC236}">
                <a16:creationId xmlns:a16="http://schemas.microsoft.com/office/drawing/2014/main" id="{E15379A4-E1AF-5FE3-C86B-88485DAB4B8C}"/>
              </a:ext>
            </a:extLst>
          </p:cNvPr>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a:extLst>
              <a:ext uri="{FF2B5EF4-FFF2-40B4-BE49-F238E27FC236}">
                <a16:creationId xmlns:a16="http://schemas.microsoft.com/office/drawing/2014/main" id="{E142D4FA-94D1-D4A4-73FD-84B71C41CB5F}"/>
              </a:ext>
            </a:extLst>
          </p:cNvPr>
          <p:cNvSpPr txBox="1"/>
          <p:nvPr/>
        </p:nvSpPr>
        <p:spPr>
          <a:xfrm>
            <a:off x="8066206" y="5221478"/>
            <a:ext cx="11756788" cy="815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a:extLst>
              <a:ext uri="{FF2B5EF4-FFF2-40B4-BE49-F238E27FC236}">
                <a16:creationId xmlns:a16="http://schemas.microsoft.com/office/drawing/2014/main" id="{EC31B288-17E4-7546-16D6-261D849F8BBF}"/>
              </a:ext>
            </a:extLst>
          </p:cNvPr>
          <p:cNvSpPr txBox="1"/>
          <p:nvPr/>
        </p:nvSpPr>
        <p:spPr>
          <a:xfrm>
            <a:off x="1683346" y="7886520"/>
            <a:ext cx="26210900" cy="53368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a:extLst>
              <a:ext uri="{FF2B5EF4-FFF2-40B4-BE49-F238E27FC236}">
                <a16:creationId xmlns:a16="http://schemas.microsoft.com/office/drawing/2014/main" id="{C4ACEB1E-586A-F070-27D9-F8253C9985F5}"/>
              </a:ext>
            </a:extLst>
          </p:cNvPr>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a:extLst>
              <a:ext uri="{FF2B5EF4-FFF2-40B4-BE49-F238E27FC236}">
                <a16:creationId xmlns:a16="http://schemas.microsoft.com/office/drawing/2014/main" id="{26220D11-3126-4C4D-880B-922D7CB17F16}"/>
              </a:ext>
            </a:extLst>
          </p:cNvPr>
          <p:cNvSpPr txBox="1"/>
          <p:nvPr/>
        </p:nvSpPr>
        <p:spPr>
          <a:xfrm>
            <a:off x="1683346"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a:extLst>
              <a:ext uri="{FF2B5EF4-FFF2-40B4-BE49-F238E27FC236}">
                <a16:creationId xmlns:a16="http://schemas.microsoft.com/office/drawing/2014/main" id="{F6A6CB81-F252-81DA-DD60-06CCC92A54C4}"/>
              </a:ext>
            </a:extLst>
          </p:cNvPr>
          <p:cNvSpPr txBox="1"/>
          <p:nvPr/>
        </p:nvSpPr>
        <p:spPr>
          <a:xfrm>
            <a:off x="1683346" y="186180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a:extLst>
              <a:ext uri="{FF2B5EF4-FFF2-40B4-BE49-F238E27FC236}">
                <a16:creationId xmlns:a16="http://schemas.microsoft.com/office/drawing/2014/main" id="{6A73A448-416F-05D1-9057-EEC291DAD48B}"/>
              </a:ext>
            </a:extLst>
          </p:cNvPr>
          <p:cNvSpPr txBox="1"/>
          <p:nvPr/>
        </p:nvSpPr>
        <p:spPr>
          <a:xfrm>
            <a:off x="1683346" y="23469421"/>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a:extLst>
              <a:ext uri="{FF2B5EF4-FFF2-40B4-BE49-F238E27FC236}">
                <a16:creationId xmlns:a16="http://schemas.microsoft.com/office/drawing/2014/main" id="{7BEB89F3-1A36-E890-717E-92DB09FB89F9}"/>
              </a:ext>
            </a:extLst>
          </p:cNvPr>
          <p:cNvGrpSpPr/>
          <p:nvPr/>
        </p:nvGrpSpPr>
        <p:grpSpPr>
          <a:xfrm>
            <a:off x="1276689" y="29286022"/>
            <a:ext cx="3505201" cy="3962401"/>
            <a:chOff x="0" y="0"/>
            <a:chExt cx="3505200" cy="3962400"/>
          </a:xfrm>
        </p:grpSpPr>
        <p:sp>
          <p:nvSpPr>
            <p:cNvPr id="120" name="Retângulo">
              <a:extLst>
                <a:ext uri="{FF2B5EF4-FFF2-40B4-BE49-F238E27FC236}">
                  <a16:creationId xmlns:a16="http://schemas.microsoft.com/office/drawing/2014/main" id="{22E5DF2D-540A-58C0-B3F1-8DBA6F845302}"/>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a:extLst>
                <a:ext uri="{FF2B5EF4-FFF2-40B4-BE49-F238E27FC236}">
                  <a16:creationId xmlns:a16="http://schemas.microsoft.com/office/drawing/2014/main" id="{DBC78340-D508-6DD2-7D55-BE7E4629A5E1}"/>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a:extLst>
              <a:ext uri="{FF2B5EF4-FFF2-40B4-BE49-F238E27FC236}">
                <a16:creationId xmlns:a16="http://schemas.microsoft.com/office/drawing/2014/main" id="{03756C21-0049-7AB2-B82B-22EDF2D7A794}"/>
              </a:ext>
            </a:extLst>
          </p:cNvPr>
          <p:cNvGrpSpPr/>
          <p:nvPr/>
        </p:nvGrpSpPr>
        <p:grpSpPr>
          <a:xfrm>
            <a:off x="9957622" y="29286022"/>
            <a:ext cx="3505201" cy="3962401"/>
            <a:chOff x="0" y="0"/>
            <a:chExt cx="3505200" cy="3962400"/>
          </a:xfrm>
        </p:grpSpPr>
        <p:sp>
          <p:nvSpPr>
            <p:cNvPr id="123" name="Retângulo">
              <a:extLst>
                <a:ext uri="{FF2B5EF4-FFF2-40B4-BE49-F238E27FC236}">
                  <a16:creationId xmlns:a16="http://schemas.microsoft.com/office/drawing/2014/main" id="{CD88483D-CC04-DC24-CD8A-7D18681CF8C0}"/>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a:extLst>
                <a:ext uri="{FF2B5EF4-FFF2-40B4-BE49-F238E27FC236}">
                  <a16:creationId xmlns:a16="http://schemas.microsoft.com/office/drawing/2014/main" id="{621B9C5A-822A-8D55-3D07-5A81C2CF2A80}"/>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a:extLst>
              <a:ext uri="{FF2B5EF4-FFF2-40B4-BE49-F238E27FC236}">
                <a16:creationId xmlns:a16="http://schemas.microsoft.com/office/drawing/2014/main" id="{3CD4CE4C-2146-7D8D-DDFF-386A6388B7E1}"/>
              </a:ext>
            </a:extLst>
          </p:cNvPr>
          <p:cNvGrpSpPr/>
          <p:nvPr/>
        </p:nvGrpSpPr>
        <p:grpSpPr>
          <a:xfrm>
            <a:off x="5678431" y="29286022"/>
            <a:ext cx="3505201" cy="3962401"/>
            <a:chOff x="0" y="0"/>
            <a:chExt cx="3505200" cy="3962400"/>
          </a:xfrm>
        </p:grpSpPr>
        <p:sp>
          <p:nvSpPr>
            <p:cNvPr id="126" name="Retângulo">
              <a:extLst>
                <a:ext uri="{FF2B5EF4-FFF2-40B4-BE49-F238E27FC236}">
                  <a16:creationId xmlns:a16="http://schemas.microsoft.com/office/drawing/2014/main" id="{1D2EA607-A665-77CC-9BE4-AB94792B2B08}"/>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a:extLst>
                <a:ext uri="{FF2B5EF4-FFF2-40B4-BE49-F238E27FC236}">
                  <a16:creationId xmlns:a16="http://schemas.microsoft.com/office/drawing/2014/main" id="{83D9DA16-F788-87EC-05C5-E43EDD6AC461}"/>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a:extLst>
              <a:ext uri="{FF2B5EF4-FFF2-40B4-BE49-F238E27FC236}">
                <a16:creationId xmlns:a16="http://schemas.microsoft.com/office/drawing/2014/main" id="{055AE02F-C90B-1667-A8C3-4E868185B825}"/>
              </a:ext>
            </a:extLst>
          </p:cNvPr>
          <p:cNvGrpSpPr/>
          <p:nvPr/>
        </p:nvGrpSpPr>
        <p:grpSpPr>
          <a:xfrm>
            <a:off x="3501572" y="34200922"/>
            <a:ext cx="6474572" cy="7319082"/>
            <a:chOff x="0" y="0"/>
            <a:chExt cx="6474571" cy="7319081"/>
          </a:xfrm>
        </p:grpSpPr>
        <p:sp>
          <p:nvSpPr>
            <p:cNvPr id="129" name="Retângulo">
              <a:extLst>
                <a:ext uri="{FF2B5EF4-FFF2-40B4-BE49-F238E27FC236}">
                  <a16:creationId xmlns:a16="http://schemas.microsoft.com/office/drawing/2014/main" id="{D5D8303F-794C-723F-52CC-E64D8FCFB59D}"/>
                </a:ext>
              </a:extLst>
            </p:cNvPr>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a:extLst>
                <a:ext uri="{FF2B5EF4-FFF2-40B4-BE49-F238E27FC236}">
                  <a16:creationId xmlns:a16="http://schemas.microsoft.com/office/drawing/2014/main" id="{20366CD6-E73F-6531-7A7A-4BCB2A944A93}"/>
                </a:ext>
              </a:extLst>
            </p:cNvPr>
            <p:cNvSpPr txBox="1"/>
            <p:nvPr/>
          </p:nvSpPr>
          <p:spPr>
            <a:xfrm>
              <a:off x="96180" y="2849980"/>
              <a:ext cx="6282211" cy="161912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a:extLst>
              <a:ext uri="{FF2B5EF4-FFF2-40B4-BE49-F238E27FC236}">
                <a16:creationId xmlns:a16="http://schemas.microsoft.com/office/drawing/2014/main" id="{E16E8C96-28D1-3002-9932-1C32A5631FC5}"/>
              </a:ext>
            </a:extLst>
          </p:cNvPr>
          <p:cNvSpPr txBox="1"/>
          <p:nvPr/>
        </p:nvSpPr>
        <p:spPr>
          <a:xfrm>
            <a:off x="15005560"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a:extLst>
              <a:ext uri="{FF2B5EF4-FFF2-40B4-BE49-F238E27FC236}">
                <a16:creationId xmlns:a16="http://schemas.microsoft.com/office/drawing/2014/main" id="{6EC15FAD-9EA8-1FAB-A842-9BA12A8AF803}"/>
              </a:ext>
            </a:extLst>
          </p:cNvPr>
          <p:cNvGrpSpPr/>
          <p:nvPr/>
        </p:nvGrpSpPr>
        <p:grpSpPr>
          <a:xfrm>
            <a:off x="15005560" y="18592623"/>
            <a:ext cx="3505201" cy="3962401"/>
            <a:chOff x="0" y="0"/>
            <a:chExt cx="3505200" cy="3962400"/>
          </a:xfrm>
        </p:grpSpPr>
        <p:sp>
          <p:nvSpPr>
            <p:cNvPr id="133" name="Retângulo">
              <a:extLst>
                <a:ext uri="{FF2B5EF4-FFF2-40B4-BE49-F238E27FC236}">
                  <a16:creationId xmlns:a16="http://schemas.microsoft.com/office/drawing/2014/main" id="{C9358CBD-1495-D7D2-19FA-99A113F678A0}"/>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a:extLst>
                <a:ext uri="{FF2B5EF4-FFF2-40B4-BE49-F238E27FC236}">
                  <a16:creationId xmlns:a16="http://schemas.microsoft.com/office/drawing/2014/main" id="{D3710EB5-F3FE-895B-B859-2A9A550EC1A6}"/>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a:extLst>
              <a:ext uri="{FF2B5EF4-FFF2-40B4-BE49-F238E27FC236}">
                <a16:creationId xmlns:a16="http://schemas.microsoft.com/office/drawing/2014/main" id="{5D7B5A03-FC8F-C44B-3216-C48FF6E79087}"/>
              </a:ext>
            </a:extLst>
          </p:cNvPr>
          <p:cNvGrpSpPr/>
          <p:nvPr/>
        </p:nvGrpSpPr>
        <p:grpSpPr>
          <a:xfrm>
            <a:off x="23686493" y="18592623"/>
            <a:ext cx="3505201" cy="3962401"/>
            <a:chOff x="0" y="0"/>
            <a:chExt cx="3505200" cy="3962400"/>
          </a:xfrm>
        </p:grpSpPr>
        <p:sp>
          <p:nvSpPr>
            <p:cNvPr id="136" name="Retângulo">
              <a:extLst>
                <a:ext uri="{FF2B5EF4-FFF2-40B4-BE49-F238E27FC236}">
                  <a16:creationId xmlns:a16="http://schemas.microsoft.com/office/drawing/2014/main" id="{E53FE1CF-67A0-3F06-A99D-EA1318160C14}"/>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a:extLst>
                <a:ext uri="{FF2B5EF4-FFF2-40B4-BE49-F238E27FC236}">
                  <a16:creationId xmlns:a16="http://schemas.microsoft.com/office/drawing/2014/main" id="{D437A9E8-DA3D-5551-9A0D-ECF787534C33}"/>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a:extLst>
              <a:ext uri="{FF2B5EF4-FFF2-40B4-BE49-F238E27FC236}">
                <a16:creationId xmlns:a16="http://schemas.microsoft.com/office/drawing/2014/main" id="{C673662B-2F8D-C9E3-31EA-BEDB23D2A94B}"/>
              </a:ext>
            </a:extLst>
          </p:cNvPr>
          <p:cNvGrpSpPr/>
          <p:nvPr/>
        </p:nvGrpSpPr>
        <p:grpSpPr>
          <a:xfrm>
            <a:off x="19407302" y="18592623"/>
            <a:ext cx="3505201" cy="3962401"/>
            <a:chOff x="0" y="0"/>
            <a:chExt cx="3505200" cy="3962400"/>
          </a:xfrm>
        </p:grpSpPr>
        <p:sp>
          <p:nvSpPr>
            <p:cNvPr id="139" name="Retângulo">
              <a:extLst>
                <a:ext uri="{FF2B5EF4-FFF2-40B4-BE49-F238E27FC236}">
                  <a16:creationId xmlns:a16="http://schemas.microsoft.com/office/drawing/2014/main" id="{B50F9864-F646-CC3A-1261-194B7313CC5D}"/>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a:extLst>
                <a:ext uri="{FF2B5EF4-FFF2-40B4-BE49-F238E27FC236}">
                  <a16:creationId xmlns:a16="http://schemas.microsoft.com/office/drawing/2014/main" id="{9EBDCD94-8CE5-D464-5941-9A3BAEB780B2}"/>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a:extLst>
              <a:ext uri="{FF2B5EF4-FFF2-40B4-BE49-F238E27FC236}">
                <a16:creationId xmlns:a16="http://schemas.microsoft.com/office/drawing/2014/main" id="{BBE87D6C-0D2E-5DC4-2E25-84A366EAF318}"/>
              </a:ext>
            </a:extLst>
          </p:cNvPr>
          <p:cNvGrpSpPr/>
          <p:nvPr/>
        </p:nvGrpSpPr>
        <p:grpSpPr>
          <a:xfrm>
            <a:off x="15328077" y="27252270"/>
            <a:ext cx="5209505" cy="5889006"/>
            <a:chOff x="0" y="0"/>
            <a:chExt cx="5209504" cy="5889005"/>
          </a:xfrm>
        </p:grpSpPr>
        <p:sp>
          <p:nvSpPr>
            <p:cNvPr id="142" name="Retângulo">
              <a:extLst>
                <a:ext uri="{FF2B5EF4-FFF2-40B4-BE49-F238E27FC236}">
                  <a16:creationId xmlns:a16="http://schemas.microsoft.com/office/drawing/2014/main" id="{8E86FC20-7886-691C-AE98-F411DC46D4A1}"/>
                </a:ext>
              </a:extLst>
            </p:cNvPr>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a:extLst>
                <a:ext uri="{FF2B5EF4-FFF2-40B4-BE49-F238E27FC236}">
                  <a16:creationId xmlns:a16="http://schemas.microsoft.com/office/drawing/2014/main" id="{34A531D3-C928-7B4A-9DA1-1F2804532862}"/>
                </a:ext>
              </a:extLst>
            </p:cNvPr>
            <p:cNvSpPr txBox="1"/>
            <p:nvPr/>
          </p:nvSpPr>
          <p:spPr>
            <a:xfrm>
              <a:off x="77387" y="2293122"/>
              <a:ext cx="5054730" cy="130276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a:extLst>
              <a:ext uri="{FF2B5EF4-FFF2-40B4-BE49-F238E27FC236}">
                <a16:creationId xmlns:a16="http://schemas.microsoft.com/office/drawing/2014/main" id="{341148EF-81BB-9CA7-562C-0C576F0E9216}"/>
              </a:ext>
            </a:extLst>
          </p:cNvPr>
          <p:cNvSpPr txBox="1"/>
          <p:nvPr/>
        </p:nvSpPr>
        <p:spPr>
          <a:xfrm>
            <a:off x="15005560" y="33612917"/>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a:extLst>
              <a:ext uri="{FF2B5EF4-FFF2-40B4-BE49-F238E27FC236}">
                <a16:creationId xmlns:a16="http://schemas.microsoft.com/office/drawing/2014/main" id="{C95E8922-61A6-5C65-15EC-9509D782F666}"/>
              </a:ext>
            </a:extLst>
          </p:cNvPr>
          <p:cNvSpPr txBox="1"/>
          <p:nvPr/>
        </p:nvSpPr>
        <p:spPr>
          <a:xfrm>
            <a:off x="15005560" y="38052905"/>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a:extLst>
              <a:ext uri="{FF2B5EF4-FFF2-40B4-BE49-F238E27FC236}">
                <a16:creationId xmlns:a16="http://schemas.microsoft.com/office/drawing/2014/main" id="{84BBDAB3-DE31-0291-3D5B-2FB3A776205C}"/>
              </a:ext>
            </a:extLst>
          </p:cNvPr>
          <p:cNvGrpSpPr/>
          <p:nvPr/>
        </p:nvGrpSpPr>
        <p:grpSpPr>
          <a:xfrm>
            <a:off x="21652678" y="27065344"/>
            <a:ext cx="5293514" cy="5983973"/>
            <a:chOff x="0" y="0"/>
            <a:chExt cx="5293513" cy="5983971"/>
          </a:xfrm>
        </p:grpSpPr>
        <p:sp>
          <p:nvSpPr>
            <p:cNvPr id="147" name="Retângulo">
              <a:extLst>
                <a:ext uri="{FF2B5EF4-FFF2-40B4-BE49-F238E27FC236}">
                  <a16:creationId xmlns:a16="http://schemas.microsoft.com/office/drawing/2014/main" id="{4E032EF1-3048-36AB-5226-DD7F41748CFB}"/>
                </a:ext>
              </a:extLst>
            </p:cNvPr>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a:extLst>
                <a:ext uri="{FF2B5EF4-FFF2-40B4-BE49-F238E27FC236}">
                  <a16:creationId xmlns:a16="http://schemas.microsoft.com/office/drawing/2014/main" id="{9213E13D-9047-165A-12B9-DBD04C4AB0EA}"/>
                </a:ext>
              </a:extLst>
            </p:cNvPr>
            <p:cNvSpPr txBox="1"/>
            <p:nvPr/>
          </p:nvSpPr>
          <p:spPr>
            <a:xfrm>
              <a:off x="78635" y="2330102"/>
              <a:ext cx="5136243" cy="13237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a:extLst>
              <a:ext uri="{FF2B5EF4-FFF2-40B4-BE49-F238E27FC236}">
                <a16:creationId xmlns:a16="http://schemas.microsoft.com/office/drawing/2014/main" id="{3B2A20B1-4F72-EE2A-2A7E-1C26D53EA5BA}"/>
              </a:ext>
            </a:extLst>
          </p:cNvPr>
          <p:cNvGrpSpPr/>
          <p:nvPr/>
        </p:nvGrpSpPr>
        <p:grpSpPr>
          <a:xfrm>
            <a:off x="14951995" y="22902350"/>
            <a:ext cx="3402243" cy="3846014"/>
            <a:chOff x="0" y="0"/>
            <a:chExt cx="3402241" cy="3846012"/>
          </a:xfrm>
        </p:grpSpPr>
        <p:sp>
          <p:nvSpPr>
            <p:cNvPr id="150" name="Retângulo">
              <a:extLst>
                <a:ext uri="{FF2B5EF4-FFF2-40B4-BE49-F238E27FC236}">
                  <a16:creationId xmlns:a16="http://schemas.microsoft.com/office/drawing/2014/main" id="{23AF42EB-27BF-7711-B157-CAAE67BF3BEB}"/>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a:extLst>
                <a:ext uri="{FF2B5EF4-FFF2-40B4-BE49-F238E27FC236}">
                  <a16:creationId xmlns:a16="http://schemas.microsoft.com/office/drawing/2014/main" id="{F763FB5D-5B7B-DA5E-C3F8-52D70D677625}"/>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a:extLst>
              <a:ext uri="{FF2B5EF4-FFF2-40B4-BE49-F238E27FC236}">
                <a16:creationId xmlns:a16="http://schemas.microsoft.com/office/drawing/2014/main" id="{271A36B3-C944-6C28-BA42-994E9BBBB4D0}"/>
              </a:ext>
            </a:extLst>
          </p:cNvPr>
          <p:cNvGrpSpPr/>
          <p:nvPr/>
        </p:nvGrpSpPr>
        <p:grpSpPr>
          <a:xfrm>
            <a:off x="19458781" y="22902350"/>
            <a:ext cx="3402243" cy="3846014"/>
            <a:chOff x="0" y="0"/>
            <a:chExt cx="3402241" cy="3846012"/>
          </a:xfrm>
        </p:grpSpPr>
        <p:sp>
          <p:nvSpPr>
            <p:cNvPr id="153" name="Retângulo">
              <a:extLst>
                <a:ext uri="{FF2B5EF4-FFF2-40B4-BE49-F238E27FC236}">
                  <a16:creationId xmlns:a16="http://schemas.microsoft.com/office/drawing/2014/main" id="{49D51696-06F3-2109-E727-70EFDBC3D170}"/>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a:extLst>
                <a:ext uri="{FF2B5EF4-FFF2-40B4-BE49-F238E27FC236}">
                  <a16:creationId xmlns:a16="http://schemas.microsoft.com/office/drawing/2014/main" id="{A5FAC398-1159-424B-E0F7-051BE6D0F1CD}"/>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a:extLst>
              <a:ext uri="{FF2B5EF4-FFF2-40B4-BE49-F238E27FC236}">
                <a16:creationId xmlns:a16="http://schemas.microsoft.com/office/drawing/2014/main" id="{09D920E3-BEF1-7943-A644-942B6122F58B}"/>
              </a:ext>
            </a:extLst>
          </p:cNvPr>
          <p:cNvGrpSpPr/>
          <p:nvPr/>
        </p:nvGrpSpPr>
        <p:grpSpPr>
          <a:xfrm>
            <a:off x="23737972" y="22804913"/>
            <a:ext cx="3402243" cy="3846014"/>
            <a:chOff x="0" y="0"/>
            <a:chExt cx="3402241" cy="3846012"/>
          </a:xfrm>
        </p:grpSpPr>
        <p:sp>
          <p:nvSpPr>
            <p:cNvPr id="156" name="Retângulo">
              <a:extLst>
                <a:ext uri="{FF2B5EF4-FFF2-40B4-BE49-F238E27FC236}">
                  <a16:creationId xmlns:a16="http://schemas.microsoft.com/office/drawing/2014/main" id="{32A33537-1C1D-9DD3-3239-0A0DBA689554}"/>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a:extLst>
                <a:ext uri="{FF2B5EF4-FFF2-40B4-BE49-F238E27FC236}">
                  <a16:creationId xmlns:a16="http://schemas.microsoft.com/office/drawing/2014/main" id="{B8192EE3-F8B6-5FC8-9243-91158671A6EF}"/>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587C8EF7-D311-3E4B-AAC9-5E55243BCF1E}"/>
              </a:ext>
            </a:extLst>
          </p:cNvPr>
          <p:cNvPicPr>
            <a:picLocks/>
          </p:cNvPicPr>
          <p:nvPr/>
        </p:nvPicPr>
        <p:blipFill>
          <a:blip r:embed="rId2"/>
          <a:stretch>
            <a:fillRect/>
          </a:stretch>
        </p:blipFill>
        <p:spPr>
          <a:xfrm>
            <a:off x="346528" y="2055321"/>
            <a:ext cx="28045229" cy="177801"/>
          </a:xfrm>
          <a:prstGeom prst="rect">
            <a:avLst/>
          </a:prstGeom>
        </p:spPr>
      </p:pic>
      <p:pic>
        <p:nvPicPr>
          <p:cNvPr id="10" name="Imagem 9">
            <a:extLst>
              <a:ext uri="{FF2B5EF4-FFF2-40B4-BE49-F238E27FC236}">
                <a16:creationId xmlns:a16="http://schemas.microsoft.com/office/drawing/2014/main" id="{98E09EE9-FB6A-F82D-3FE6-89A813AC54B0}"/>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sp>
        <p:nvSpPr>
          <p:cNvPr id="3" name="FOMENTO:">
            <a:extLst>
              <a:ext uri="{FF2B5EF4-FFF2-40B4-BE49-F238E27FC236}">
                <a16:creationId xmlns:a16="http://schemas.microsoft.com/office/drawing/2014/main" id="{307A0F63-9736-6488-44C0-8A801ADAB7BA}"/>
              </a:ext>
            </a:extLst>
          </p:cNvPr>
          <p:cNvSpPr txBox="1"/>
          <p:nvPr/>
        </p:nvSpPr>
        <p:spPr>
          <a:xfrm>
            <a:off x="24790400" y="330843"/>
            <a:ext cx="2916104" cy="73676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INICIAÇÃO TECNOLÓGICA</a:t>
            </a:r>
            <a:endParaRPr dirty="0"/>
          </a:p>
        </p:txBody>
      </p:sp>
      <p:pic>
        <p:nvPicPr>
          <p:cNvPr id="4" name="Imagem 3">
            <a:extLst>
              <a:ext uri="{FF2B5EF4-FFF2-40B4-BE49-F238E27FC236}">
                <a16:creationId xmlns:a16="http://schemas.microsoft.com/office/drawing/2014/main" id="{61B99D85-7A58-2FC1-70AC-7546AF51BA85}"/>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810931" y="882180"/>
            <a:ext cx="886815" cy="1163945"/>
          </a:xfrm>
          <a:prstGeom prst="rect">
            <a:avLst/>
          </a:prstGeom>
        </p:spPr>
      </p:pic>
      <p:pic>
        <p:nvPicPr>
          <p:cNvPr id="6" name="Imagem 5">
            <a:extLst>
              <a:ext uri="{FF2B5EF4-FFF2-40B4-BE49-F238E27FC236}">
                <a16:creationId xmlns:a16="http://schemas.microsoft.com/office/drawing/2014/main" id="{F8A34AC0-4142-AC2C-E561-4256D5B21FD5}"/>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4019501403"/>
      </p:ext>
    </p:extLst>
  </p:cSld>
  <p:clrMapOvr>
    <a:masterClrMapping/>
  </p:clrMapOvr>
  <p:transition spd="med"/>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7A2FA6B-8D1F-37E6-B9AF-647B35833ADC}"/>
            </a:ext>
          </a:extLst>
        </p:cNvPr>
        <p:cNvGrpSpPr/>
        <p:nvPr/>
      </p:nvGrpSpPr>
      <p:grpSpPr>
        <a:xfrm>
          <a:off x="0" y="0"/>
          <a:ext cx="0" cy="0"/>
          <a:chOff x="0" y="0"/>
          <a:chExt cx="0" cy="0"/>
        </a:xfrm>
      </p:grpSpPr>
      <p:grpSp>
        <p:nvGrpSpPr>
          <p:cNvPr id="100" name="Retângulo 3">
            <a:extLst>
              <a:ext uri="{FF2B5EF4-FFF2-40B4-BE49-F238E27FC236}">
                <a16:creationId xmlns:a16="http://schemas.microsoft.com/office/drawing/2014/main" id="{068E8C93-5330-D711-8935-933D6D0CA0AB}"/>
              </a:ext>
            </a:extLst>
          </p:cNvPr>
          <p:cNvGrpSpPr/>
          <p:nvPr/>
        </p:nvGrpSpPr>
        <p:grpSpPr>
          <a:xfrm>
            <a:off x="24253372" y="2743200"/>
            <a:ext cx="3505201" cy="3962400"/>
            <a:chOff x="0" y="0"/>
            <a:chExt cx="3505200" cy="3962400"/>
          </a:xfrm>
        </p:grpSpPr>
        <p:sp>
          <p:nvSpPr>
            <p:cNvPr id="98" name="Retângulo">
              <a:extLst>
                <a:ext uri="{FF2B5EF4-FFF2-40B4-BE49-F238E27FC236}">
                  <a16:creationId xmlns:a16="http://schemas.microsoft.com/office/drawing/2014/main" id="{E1AFA9A6-13A4-4B70-EABA-DE02FFB54878}"/>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a:extLst>
                <a:ext uri="{FF2B5EF4-FFF2-40B4-BE49-F238E27FC236}">
                  <a16:creationId xmlns:a16="http://schemas.microsoft.com/office/drawing/2014/main" id="{8CD6F224-3863-4942-3773-67646C31030C}"/>
                </a:ext>
              </a:extLst>
            </p:cNvPr>
            <p:cNvSpPr txBox="1"/>
            <p:nvPr/>
          </p:nvSpPr>
          <p:spPr>
            <a:xfrm>
              <a:off x="52069" y="1542921"/>
              <a:ext cx="3401062"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a:extLst>
              <a:ext uri="{FF2B5EF4-FFF2-40B4-BE49-F238E27FC236}">
                <a16:creationId xmlns:a16="http://schemas.microsoft.com/office/drawing/2014/main" id="{A5A7B0C5-0B9F-3645-CF22-512A83F330FE}"/>
              </a:ext>
            </a:extLst>
          </p:cNvPr>
          <p:cNvSpPr txBox="1"/>
          <p:nvPr/>
        </p:nvSpPr>
        <p:spPr>
          <a:xfrm>
            <a:off x="7082518" y="13195043"/>
            <a:ext cx="15808144" cy="1223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a:extLst>
              <a:ext uri="{FF2B5EF4-FFF2-40B4-BE49-F238E27FC236}">
                <a16:creationId xmlns:a16="http://schemas.microsoft.com/office/drawing/2014/main" id="{B69B0BA7-3154-07A6-203A-DE30C7CAF9C6}"/>
              </a:ext>
            </a:extLst>
          </p:cNvPr>
          <p:cNvSpPr txBox="1"/>
          <p:nvPr/>
        </p:nvSpPr>
        <p:spPr>
          <a:xfrm>
            <a:off x="5382079" y="6216701"/>
            <a:ext cx="18026742" cy="499478"/>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3000"/>
            </a:lvl1pPr>
          </a:lstStyle>
          <a:p>
            <a:r>
              <a:t>VINCULAÇÃO DOS/AS AUTORES/AS</a:t>
            </a:r>
          </a:p>
        </p:txBody>
      </p:sp>
      <p:pic>
        <p:nvPicPr>
          <p:cNvPr id="104" name="Conector Reto 14" descr="Conector Reto 14">
            <a:extLst>
              <a:ext uri="{FF2B5EF4-FFF2-40B4-BE49-F238E27FC236}">
                <a16:creationId xmlns:a16="http://schemas.microsoft.com/office/drawing/2014/main" id="{E8134A78-9B47-F74A-AEBC-3B4AC67DA90F}"/>
              </a:ext>
            </a:extLst>
          </p:cNvPr>
          <p:cNvPicPr>
            <a:picLocks/>
          </p:cNvPicPr>
          <p:nvPr/>
        </p:nvPicPr>
        <p:blipFill>
          <a:blip r:embed="rId2"/>
          <a:stretch>
            <a:fillRect/>
          </a:stretch>
        </p:blipFill>
        <p:spPr>
          <a:xfrm>
            <a:off x="346529" y="7356929"/>
            <a:ext cx="28045229" cy="177801"/>
          </a:xfrm>
          <a:prstGeom prst="rect">
            <a:avLst/>
          </a:prstGeom>
        </p:spPr>
      </p:pic>
      <p:pic>
        <p:nvPicPr>
          <p:cNvPr id="112" name="Imagem" descr="Imagem">
            <a:extLst>
              <a:ext uri="{FF2B5EF4-FFF2-40B4-BE49-F238E27FC236}">
                <a16:creationId xmlns:a16="http://schemas.microsoft.com/office/drawing/2014/main" id="{4BBABCC1-C659-6C2D-5AC9-90E176FD48B4}"/>
              </a:ext>
            </a:extLst>
          </p:cNvPr>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a:extLst>
              <a:ext uri="{FF2B5EF4-FFF2-40B4-BE49-F238E27FC236}">
                <a16:creationId xmlns:a16="http://schemas.microsoft.com/office/drawing/2014/main" id="{F0A89B49-9DC6-0445-F90D-336CF0476FDB}"/>
              </a:ext>
            </a:extLst>
          </p:cNvPr>
          <p:cNvSpPr txBox="1"/>
          <p:nvPr/>
        </p:nvSpPr>
        <p:spPr>
          <a:xfrm>
            <a:off x="8066206" y="5221478"/>
            <a:ext cx="11756788" cy="815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a:extLst>
              <a:ext uri="{FF2B5EF4-FFF2-40B4-BE49-F238E27FC236}">
                <a16:creationId xmlns:a16="http://schemas.microsoft.com/office/drawing/2014/main" id="{459E9F92-6C39-29FD-A264-43A4C362ACB8}"/>
              </a:ext>
            </a:extLst>
          </p:cNvPr>
          <p:cNvSpPr txBox="1"/>
          <p:nvPr/>
        </p:nvSpPr>
        <p:spPr>
          <a:xfrm>
            <a:off x="1683346" y="7886520"/>
            <a:ext cx="26210900" cy="53368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a:extLst>
              <a:ext uri="{FF2B5EF4-FFF2-40B4-BE49-F238E27FC236}">
                <a16:creationId xmlns:a16="http://schemas.microsoft.com/office/drawing/2014/main" id="{4EC16B3D-2F79-5BAC-DC3C-0931A7CCE598}"/>
              </a:ext>
            </a:extLst>
          </p:cNvPr>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a:extLst>
              <a:ext uri="{FF2B5EF4-FFF2-40B4-BE49-F238E27FC236}">
                <a16:creationId xmlns:a16="http://schemas.microsoft.com/office/drawing/2014/main" id="{D87DC4E2-42A8-8400-5E4B-AF318CAC3F74}"/>
              </a:ext>
            </a:extLst>
          </p:cNvPr>
          <p:cNvSpPr txBox="1"/>
          <p:nvPr/>
        </p:nvSpPr>
        <p:spPr>
          <a:xfrm>
            <a:off x="1683346"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a:extLst>
              <a:ext uri="{FF2B5EF4-FFF2-40B4-BE49-F238E27FC236}">
                <a16:creationId xmlns:a16="http://schemas.microsoft.com/office/drawing/2014/main" id="{22A8E228-23B0-F9C1-5BE1-6E737D416B9E}"/>
              </a:ext>
            </a:extLst>
          </p:cNvPr>
          <p:cNvSpPr txBox="1"/>
          <p:nvPr/>
        </p:nvSpPr>
        <p:spPr>
          <a:xfrm>
            <a:off x="1683346" y="186180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a:extLst>
              <a:ext uri="{FF2B5EF4-FFF2-40B4-BE49-F238E27FC236}">
                <a16:creationId xmlns:a16="http://schemas.microsoft.com/office/drawing/2014/main" id="{8B8397C2-4D11-8C45-E58D-76ECE43E4863}"/>
              </a:ext>
            </a:extLst>
          </p:cNvPr>
          <p:cNvSpPr txBox="1"/>
          <p:nvPr/>
        </p:nvSpPr>
        <p:spPr>
          <a:xfrm>
            <a:off x="1683346" y="23469421"/>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a:extLst>
              <a:ext uri="{FF2B5EF4-FFF2-40B4-BE49-F238E27FC236}">
                <a16:creationId xmlns:a16="http://schemas.microsoft.com/office/drawing/2014/main" id="{A9C0772B-5589-3A65-7858-508FB662AB31}"/>
              </a:ext>
            </a:extLst>
          </p:cNvPr>
          <p:cNvGrpSpPr/>
          <p:nvPr/>
        </p:nvGrpSpPr>
        <p:grpSpPr>
          <a:xfrm>
            <a:off x="1276689" y="29286022"/>
            <a:ext cx="3505201" cy="3962401"/>
            <a:chOff x="0" y="0"/>
            <a:chExt cx="3505200" cy="3962400"/>
          </a:xfrm>
        </p:grpSpPr>
        <p:sp>
          <p:nvSpPr>
            <p:cNvPr id="120" name="Retângulo">
              <a:extLst>
                <a:ext uri="{FF2B5EF4-FFF2-40B4-BE49-F238E27FC236}">
                  <a16:creationId xmlns:a16="http://schemas.microsoft.com/office/drawing/2014/main" id="{552A4CBF-8293-9C89-C532-22FAA7E1CFC0}"/>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a:extLst>
                <a:ext uri="{FF2B5EF4-FFF2-40B4-BE49-F238E27FC236}">
                  <a16:creationId xmlns:a16="http://schemas.microsoft.com/office/drawing/2014/main" id="{CD2C41E4-9965-EAD4-56E2-1DD5D14313BA}"/>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a:extLst>
              <a:ext uri="{FF2B5EF4-FFF2-40B4-BE49-F238E27FC236}">
                <a16:creationId xmlns:a16="http://schemas.microsoft.com/office/drawing/2014/main" id="{E49D55E2-1C23-0B59-A8FD-7F0591F92249}"/>
              </a:ext>
            </a:extLst>
          </p:cNvPr>
          <p:cNvGrpSpPr/>
          <p:nvPr/>
        </p:nvGrpSpPr>
        <p:grpSpPr>
          <a:xfrm>
            <a:off x="9957622" y="29286022"/>
            <a:ext cx="3505201" cy="3962401"/>
            <a:chOff x="0" y="0"/>
            <a:chExt cx="3505200" cy="3962400"/>
          </a:xfrm>
        </p:grpSpPr>
        <p:sp>
          <p:nvSpPr>
            <p:cNvPr id="123" name="Retângulo">
              <a:extLst>
                <a:ext uri="{FF2B5EF4-FFF2-40B4-BE49-F238E27FC236}">
                  <a16:creationId xmlns:a16="http://schemas.microsoft.com/office/drawing/2014/main" id="{ECEFFAF1-69EE-448D-DE9D-061BC8DE3550}"/>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a:extLst>
                <a:ext uri="{FF2B5EF4-FFF2-40B4-BE49-F238E27FC236}">
                  <a16:creationId xmlns:a16="http://schemas.microsoft.com/office/drawing/2014/main" id="{3F31F9DC-FBC9-0DBE-EF95-7AEAE57AECDB}"/>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a:extLst>
              <a:ext uri="{FF2B5EF4-FFF2-40B4-BE49-F238E27FC236}">
                <a16:creationId xmlns:a16="http://schemas.microsoft.com/office/drawing/2014/main" id="{E609BF26-251F-CC04-33CC-764C3991C5EF}"/>
              </a:ext>
            </a:extLst>
          </p:cNvPr>
          <p:cNvGrpSpPr/>
          <p:nvPr/>
        </p:nvGrpSpPr>
        <p:grpSpPr>
          <a:xfrm>
            <a:off x="5678431" y="29286022"/>
            <a:ext cx="3505201" cy="3962401"/>
            <a:chOff x="0" y="0"/>
            <a:chExt cx="3505200" cy="3962400"/>
          </a:xfrm>
        </p:grpSpPr>
        <p:sp>
          <p:nvSpPr>
            <p:cNvPr id="126" name="Retângulo">
              <a:extLst>
                <a:ext uri="{FF2B5EF4-FFF2-40B4-BE49-F238E27FC236}">
                  <a16:creationId xmlns:a16="http://schemas.microsoft.com/office/drawing/2014/main" id="{08F899D6-F56F-D4D7-FB2B-4ACE2F6F6AD6}"/>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a:extLst>
                <a:ext uri="{FF2B5EF4-FFF2-40B4-BE49-F238E27FC236}">
                  <a16:creationId xmlns:a16="http://schemas.microsoft.com/office/drawing/2014/main" id="{7409C5E4-FE48-C91B-FFDF-BB5BEBE188D0}"/>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a:extLst>
              <a:ext uri="{FF2B5EF4-FFF2-40B4-BE49-F238E27FC236}">
                <a16:creationId xmlns:a16="http://schemas.microsoft.com/office/drawing/2014/main" id="{754F001B-6E3B-04CB-B3F2-510D249C9AF6}"/>
              </a:ext>
            </a:extLst>
          </p:cNvPr>
          <p:cNvGrpSpPr/>
          <p:nvPr/>
        </p:nvGrpSpPr>
        <p:grpSpPr>
          <a:xfrm>
            <a:off x="3501572" y="34200922"/>
            <a:ext cx="6474572" cy="7319082"/>
            <a:chOff x="0" y="0"/>
            <a:chExt cx="6474571" cy="7319081"/>
          </a:xfrm>
        </p:grpSpPr>
        <p:sp>
          <p:nvSpPr>
            <p:cNvPr id="129" name="Retângulo">
              <a:extLst>
                <a:ext uri="{FF2B5EF4-FFF2-40B4-BE49-F238E27FC236}">
                  <a16:creationId xmlns:a16="http://schemas.microsoft.com/office/drawing/2014/main" id="{4F10BF9F-93E4-0D75-3DB9-59334A9E28F2}"/>
                </a:ext>
              </a:extLst>
            </p:cNvPr>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a:extLst>
                <a:ext uri="{FF2B5EF4-FFF2-40B4-BE49-F238E27FC236}">
                  <a16:creationId xmlns:a16="http://schemas.microsoft.com/office/drawing/2014/main" id="{9CC58858-09C9-DDDA-50C2-D44C36594CB0}"/>
                </a:ext>
              </a:extLst>
            </p:cNvPr>
            <p:cNvSpPr txBox="1"/>
            <p:nvPr/>
          </p:nvSpPr>
          <p:spPr>
            <a:xfrm>
              <a:off x="96180" y="2849980"/>
              <a:ext cx="6282211" cy="16191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a:extLst>
              <a:ext uri="{FF2B5EF4-FFF2-40B4-BE49-F238E27FC236}">
                <a16:creationId xmlns:a16="http://schemas.microsoft.com/office/drawing/2014/main" id="{0C99BD3F-93E1-DCF6-A4AE-99360CED9B91}"/>
              </a:ext>
            </a:extLst>
          </p:cNvPr>
          <p:cNvSpPr txBox="1"/>
          <p:nvPr/>
        </p:nvSpPr>
        <p:spPr>
          <a:xfrm>
            <a:off x="15005560"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a:extLst>
              <a:ext uri="{FF2B5EF4-FFF2-40B4-BE49-F238E27FC236}">
                <a16:creationId xmlns:a16="http://schemas.microsoft.com/office/drawing/2014/main" id="{F82CBF28-AB76-7BF0-94C7-EB24088B7FA1}"/>
              </a:ext>
            </a:extLst>
          </p:cNvPr>
          <p:cNvGrpSpPr/>
          <p:nvPr/>
        </p:nvGrpSpPr>
        <p:grpSpPr>
          <a:xfrm>
            <a:off x="15005560" y="18592623"/>
            <a:ext cx="3505201" cy="3962401"/>
            <a:chOff x="0" y="0"/>
            <a:chExt cx="3505200" cy="3962400"/>
          </a:xfrm>
        </p:grpSpPr>
        <p:sp>
          <p:nvSpPr>
            <p:cNvPr id="133" name="Retângulo">
              <a:extLst>
                <a:ext uri="{FF2B5EF4-FFF2-40B4-BE49-F238E27FC236}">
                  <a16:creationId xmlns:a16="http://schemas.microsoft.com/office/drawing/2014/main" id="{044EF4BF-054D-711F-7DA2-5A4D2D2D04D8}"/>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a:extLst>
                <a:ext uri="{FF2B5EF4-FFF2-40B4-BE49-F238E27FC236}">
                  <a16:creationId xmlns:a16="http://schemas.microsoft.com/office/drawing/2014/main" id="{35F7D4AE-5C6E-804C-5612-05DF8BAF7187}"/>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a:extLst>
              <a:ext uri="{FF2B5EF4-FFF2-40B4-BE49-F238E27FC236}">
                <a16:creationId xmlns:a16="http://schemas.microsoft.com/office/drawing/2014/main" id="{077165B0-735E-8188-B969-FAA704C629E0}"/>
              </a:ext>
            </a:extLst>
          </p:cNvPr>
          <p:cNvGrpSpPr/>
          <p:nvPr/>
        </p:nvGrpSpPr>
        <p:grpSpPr>
          <a:xfrm>
            <a:off x="23686493" y="18592623"/>
            <a:ext cx="3505201" cy="3962401"/>
            <a:chOff x="0" y="0"/>
            <a:chExt cx="3505200" cy="3962400"/>
          </a:xfrm>
        </p:grpSpPr>
        <p:sp>
          <p:nvSpPr>
            <p:cNvPr id="136" name="Retângulo">
              <a:extLst>
                <a:ext uri="{FF2B5EF4-FFF2-40B4-BE49-F238E27FC236}">
                  <a16:creationId xmlns:a16="http://schemas.microsoft.com/office/drawing/2014/main" id="{FA190CFD-E6B0-EBF0-8ACD-329952B765EC}"/>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a:extLst>
                <a:ext uri="{FF2B5EF4-FFF2-40B4-BE49-F238E27FC236}">
                  <a16:creationId xmlns:a16="http://schemas.microsoft.com/office/drawing/2014/main" id="{053AE682-7977-6834-50D7-CF2B3DE69156}"/>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a:extLst>
              <a:ext uri="{FF2B5EF4-FFF2-40B4-BE49-F238E27FC236}">
                <a16:creationId xmlns:a16="http://schemas.microsoft.com/office/drawing/2014/main" id="{09325F3B-4CBF-DEC8-E656-D3E3AC9B7EDC}"/>
              </a:ext>
            </a:extLst>
          </p:cNvPr>
          <p:cNvGrpSpPr/>
          <p:nvPr/>
        </p:nvGrpSpPr>
        <p:grpSpPr>
          <a:xfrm>
            <a:off x="19407302" y="18592623"/>
            <a:ext cx="3505201" cy="3962401"/>
            <a:chOff x="0" y="0"/>
            <a:chExt cx="3505200" cy="3962400"/>
          </a:xfrm>
        </p:grpSpPr>
        <p:sp>
          <p:nvSpPr>
            <p:cNvPr id="139" name="Retângulo">
              <a:extLst>
                <a:ext uri="{FF2B5EF4-FFF2-40B4-BE49-F238E27FC236}">
                  <a16:creationId xmlns:a16="http://schemas.microsoft.com/office/drawing/2014/main" id="{1B4D656D-DD99-3A85-FBC7-A7FB517187B3}"/>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a:extLst>
                <a:ext uri="{FF2B5EF4-FFF2-40B4-BE49-F238E27FC236}">
                  <a16:creationId xmlns:a16="http://schemas.microsoft.com/office/drawing/2014/main" id="{440C803D-948A-25AA-9C19-4EBAB90F1CC0}"/>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a:extLst>
              <a:ext uri="{FF2B5EF4-FFF2-40B4-BE49-F238E27FC236}">
                <a16:creationId xmlns:a16="http://schemas.microsoft.com/office/drawing/2014/main" id="{1E5DE261-86C1-D855-FDC9-F9306ADCBFD4}"/>
              </a:ext>
            </a:extLst>
          </p:cNvPr>
          <p:cNvGrpSpPr/>
          <p:nvPr/>
        </p:nvGrpSpPr>
        <p:grpSpPr>
          <a:xfrm>
            <a:off x="15328077" y="27252270"/>
            <a:ext cx="5209505" cy="5889006"/>
            <a:chOff x="0" y="0"/>
            <a:chExt cx="5209504" cy="5889005"/>
          </a:xfrm>
        </p:grpSpPr>
        <p:sp>
          <p:nvSpPr>
            <p:cNvPr id="142" name="Retângulo">
              <a:extLst>
                <a:ext uri="{FF2B5EF4-FFF2-40B4-BE49-F238E27FC236}">
                  <a16:creationId xmlns:a16="http://schemas.microsoft.com/office/drawing/2014/main" id="{2F29C56A-9112-5694-A372-7E1F136095E4}"/>
                </a:ext>
              </a:extLst>
            </p:cNvPr>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a:extLst>
                <a:ext uri="{FF2B5EF4-FFF2-40B4-BE49-F238E27FC236}">
                  <a16:creationId xmlns:a16="http://schemas.microsoft.com/office/drawing/2014/main" id="{F47DB0EC-801C-1868-2216-5752D99F279D}"/>
                </a:ext>
              </a:extLst>
            </p:cNvPr>
            <p:cNvSpPr txBox="1"/>
            <p:nvPr/>
          </p:nvSpPr>
          <p:spPr>
            <a:xfrm>
              <a:off x="77387" y="2293122"/>
              <a:ext cx="5054730" cy="130276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a:extLst>
              <a:ext uri="{FF2B5EF4-FFF2-40B4-BE49-F238E27FC236}">
                <a16:creationId xmlns:a16="http://schemas.microsoft.com/office/drawing/2014/main" id="{F2E8F206-755F-0A14-E130-FF709FA51317}"/>
              </a:ext>
            </a:extLst>
          </p:cNvPr>
          <p:cNvSpPr txBox="1"/>
          <p:nvPr/>
        </p:nvSpPr>
        <p:spPr>
          <a:xfrm>
            <a:off x="15005560" y="33612917"/>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a:extLst>
              <a:ext uri="{FF2B5EF4-FFF2-40B4-BE49-F238E27FC236}">
                <a16:creationId xmlns:a16="http://schemas.microsoft.com/office/drawing/2014/main" id="{2E260D46-476F-6C01-953B-D62A25D1E33B}"/>
              </a:ext>
            </a:extLst>
          </p:cNvPr>
          <p:cNvSpPr txBox="1"/>
          <p:nvPr/>
        </p:nvSpPr>
        <p:spPr>
          <a:xfrm>
            <a:off x="15005560" y="38052905"/>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a:extLst>
              <a:ext uri="{FF2B5EF4-FFF2-40B4-BE49-F238E27FC236}">
                <a16:creationId xmlns:a16="http://schemas.microsoft.com/office/drawing/2014/main" id="{F3E7D2A7-9052-F56C-EB68-069BCCE700D7}"/>
              </a:ext>
            </a:extLst>
          </p:cNvPr>
          <p:cNvGrpSpPr/>
          <p:nvPr/>
        </p:nvGrpSpPr>
        <p:grpSpPr>
          <a:xfrm>
            <a:off x="21652678" y="27065344"/>
            <a:ext cx="5293514" cy="5983973"/>
            <a:chOff x="0" y="0"/>
            <a:chExt cx="5293513" cy="5983971"/>
          </a:xfrm>
        </p:grpSpPr>
        <p:sp>
          <p:nvSpPr>
            <p:cNvPr id="147" name="Retângulo">
              <a:extLst>
                <a:ext uri="{FF2B5EF4-FFF2-40B4-BE49-F238E27FC236}">
                  <a16:creationId xmlns:a16="http://schemas.microsoft.com/office/drawing/2014/main" id="{88425A3F-F686-7A99-DEA8-38FEC28C8CE9}"/>
                </a:ext>
              </a:extLst>
            </p:cNvPr>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a:extLst>
                <a:ext uri="{FF2B5EF4-FFF2-40B4-BE49-F238E27FC236}">
                  <a16:creationId xmlns:a16="http://schemas.microsoft.com/office/drawing/2014/main" id="{00B480F2-EF45-AFDC-3691-74A950073BCF}"/>
                </a:ext>
              </a:extLst>
            </p:cNvPr>
            <p:cNvSpPr txBox="1"/>
            <p:nvPr/>
          </p:nvSpPr>
          <p:spPr>
            <a:xfrm>
              <a:off x="78635" y="2330102"/>
              <a:ext cx="5136243" cy="132376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a:extLst>
              <a:ext uri="{FF2B5EF4-FFF2-40B4-BE49-F238E27FC236}">
                <a16:creationId xmlns:a16="http://schemas.microsoft.com/office/drawing/2014/main" id="{7D6EB5DE-0570-91B6-9BA3-8FFBE66408EF}"/>
              </a:ext>
            </a:extLst>
          </p:cNvPr>
          <p:cNvGrpSpPr/>
          <p:nvPr/>
        </p:nvGrpSpPr>
        <p:grpSpPr>
          <a:xfrm>
            <a:off x="14951995" y="22902350"/>
            <a:ext cx="3402243" cy="3846014"/>
            <a:chOff x="0" y="0"/>
            <a:chExt cx="3402241" cy="3846012"/>
          </a:xfrm>
        </p:grpSpPr>
        <p:sp>
          <p:nvSpPr>
            <p:cNvPr id="150" name="Retângulo">
              <a:extLst>
                <a:ext uri="{FF2B5EF4-FFF2-40B4-BE49-F238E27FC236}">
                  <a16:creationId xmlns:a16="http://schemas.microsoft.com/office/drawing/2014/main" id="{F36E5911-275C-60C1-DCA6-183EE23A1C12}"/>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a:extLst>
                <a:ext uri="{FF2B5EF4-FFF2-40B4-BE49-F238E27FC236}">
                  <a16:creationId xmlns:a16="http://schemas.microsoft.com/office/drawing/2014/main" id="{3517853F-FD05-6422-BFC1-F54DB9A4FF1B}"/>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a:extLst>
              <a:ext uri="{FF2B5EF4-FFF2-40B4-BE49-F238E27FC236}">
                <a16:creationId xmlns:a16="http://schemas.microsoft.com/office/drawing/2014/main" id="{2C4DABFE-392A-48B9-179E-4508E30BB517}"/>
              </a:ext>
            </a:extLst>
          </p:cNvPr>
          <p:cNvGrpSpPr/>
          <p:nvPr/>
        </p:nvGrpSpPr>
        <p:grpSpPr>
          <a:xfrm>
            <a:off x="19458781" y="22902350"/>
            <a:ext cx="3402243" cy="3846014"/>
            <a:chOff x="0" y="0"/>
            <a:chExt cx="3402241" cy="3846012"/>
          </a:xfrm>
        </p:grpSpPr>
        <p:sp>
          <p:nvSpPr>
            <p:cNvPr id="153" name="Retângulo">
              <a:extLst>
                <a:ext uri="{FF2B5EF4-FFF2-40B4-BE49-F238E27FC236}">
                  <a16:creationId xmlns:a16="http://schemas.microsoft.com/office/drawing/2014/main" id="{3FD30E29-C7C6-EF7B-5842-2FD692B9CE01}"/>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a:extLst>
                <a:ext uri="{FF2B5EF4-FFF2-40B4-BE49-F238E27FC236}">
                  <a16:creationId xmlns:a16="http://schemas.microsoft.com/office/drawing/2014/main" id="{30AA6EDF-EEA0-6799-B78F-DFD9FF23FDDD}"/>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a:extLst>
              <a:ext uri="{FF2B5EF4-FFF2-40B4-BE49-F238E27FC236}">
                <a16:creationId xmlns:a16="http://schemas.microsoft.com/office/drawing/2014/main" id="{2B58043D-F283-E2E9-F139-D9BF9FC398EF}"/>
              </a:ext>
            </a:extLst>
          </p:cNvPr>
          <p:cNvGrpSpPr/>
          <p:nvPr/>
        </p:nvGrpSpPr>
        <p:grpSpPr>
          <a:xfrm>
            <a:off x="23737972" y="22804913"/>
            <a:ext cx="3402243" cy="3846014"/>
            <a:chOff x="0" y="0"/>
            <a:chExt cx="3402241" cy="3846012"/>
          </a:xfrm>
        </p:grpSpPr>
        <p:sp>
          <p:nvSpPr>
            <p:cNvPr id="156" name="Retângulo">
              <a:extLst>
                <a:ext uri="{FF2B5EF4-FFF2-40B4-BE49-F238E27FC236}">
                  <a16:creationId xmlns:a16="http://schemas.microsoft.com/office/drawing/2014/main" id="{9B709C6D-23F5-D82D-9EE4-8289B7BDEDA7}"/>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a:extLst>
                <a:ext uri="{FF2B5EF4-FFF2-40B4-BE49-F238E27FC236}">
                  <a16:creationId xmlns:a16="http://schemas.microsoft.com/office/drawing/2014/main" id="{46924404-3EF6-23DA-8A8E-84D55F691648}"/>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E3F58A5E-C326-C156-D26F-35852D8A6ED3}"/>
              </a:ext>
            </a:extLst>
          </p:cNvPr>
          <p:cNvPicPr>
            <a:picLocks/>
          </p:cNvPicPr>
          <p:nvPr/>
        </p:nvPicPr>
        <p:blipFill>
          <a:blip r:embed="rId2"/>
          <a:stretch>
            <a:fillRect/>
          </a:stretch>
        </p:blipFill>
        <p:spPr>
          <a:xfrm>
            <a:off x="346528" y="2055321"/>
            <a:ext cx="28045229" cy="177801"/>
          </a:xfrm>
          <a:prstGeom prst="rect">
            <a:avLst/>
          </a:prstGeom>
        </p:spPr>
      </p:pic>
      <p:pic>
        <p:nvPicPr>
          <p:cNvPr id="10" name="Imagem 9">
            <a:extLst>
              <a:ext uri="{FF2B5EF4-FFF2-40B4-BE49-F238E27FC236}">
                <a16:creationId xmlns:a16="http://schemas.microsoft.com/office/drawing/2014/main" id="{1682EBFD-93C3-1034-5BB8-2F5F08BA5FEC}"/>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sp>
        <p:nvSpPr>
          <p:cNvPr id="3" name="FOMENTO:">
            <a:extLst>
              <a:ext uri="{FF2B5EF4-FFF2-40B4-BE49-F238E27FC236}">
                <a16:creationId xmlns:a16="http://schemas.microsoft.com/office/drawing/2014/main" id="{1767ECB0-55FF-963B-2873-9227C6AC4B81}"/>
              </a:ext>
            </a:extLst>
          </p:cNvPr>
          <p:cNvSpPr txBox="1"/>
          <p:nvPr/>
        </p:nvSpPr>
        <p:spPr>
          <a:xfrm>
            <a:off x="25201692" y="330843"/>
            <a:ext cx="2105295" cy="736767"/>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ENSINO MÉDIO</a:t>
            </a:r>
            <a:endParaRPr dirty="0"/>
          </a:p>
        </p:txBody>
      </p:sp>
      <p:pic>
        <p:nvPicPr>
          <p:cNvPr id="5" name="Imagem 4">
            <a:extLst>
              <a:ext uri="{FF2B5EF4-FFF2-40B4-BE49-F238E27FC236}">
                <a16:creationId xmlns:a16="http://schemas.microsoft.com/office/drawing/2014/main" id="{92AE1275-0C81-9546-3EAF-EEB41B9D3EC6}"/>
              </a:ext>
            </a:extLst>
          </p:cNvPr>
          <p:cNvPicPr>
            <a:picLocks noChangeAspect="1"/>
          </p:cNvPicPr>
          <p:nvPr/>
        </p:nvPicPr>
        <p:blipFill rotWithShape="1">
          <a:blip r:embed="rId6">
            <a:extLst>
              <a:ext uri="{28A0092B-C50C-407E-A947-70E740481C1C}">
                <a14:useLocalDpi xmlns:a14="http://schemas.microsoft.com/office/drawing/2010/main" val="0"/>
              </a:ext>
            </a:extLst>
          </a:blip>
          <a:srcRect l="15848" t="21559" r="16695" b="19025"/>
          <a:stretch/>
        </p:blipFill>
        <p:spPr>
          <a:xfrm>
            <a:off x="25086399" y="912579"/>
            <a:ext cx="2105295" cy="1043440"/>
          </a:xfrm>
          <a:prstGeom prst="rect">
            <a:avLst/>
          </a:prstGeom>
        </p:spPr>
      </p:pic>
      <p:pic>
        <p:nvPicPr>
          <p:cNvPr id="4" name="Imagem 3">
            <a:extLst>
              <a:ext uri="{FF2B5EF4-FFF2-40B4-BE49-F238E27FC236}">
                <a16:creationId xmlns:a16="http://schemas.microsoft.com/office/drawing/2014/main" id="{7011BD3F-3081-65B0-B4FF-FE61352290A3}"/>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3986964832"/>
      </p:ext>
    </p:extLst>
  </p:cSld>
  <p:clrMapOvr>
    <a:masterClrMapping/>
  </p:clrMapOvr>
  <p:transition spd="med"/>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A6596B1-DDCD-1877-B284-908A5058AE64}"/>
            </a:ext>
          </a:extLst>
        </p:cNvPr>
        <p:cNvGrpSpPr/>
        <p:nvPr/>
      </p:nvGrpSpPr>
      <p:grpSpPr>
        <a:xfrm>
          <a:off x="0" y="0"/>
          <a:ext cx="0" cy="0"/>
          <a:chOff x="0" y="0"/>
          <a:chExt cx="0" cy="0"/>
        </a:xfrm>
      </p:grpSpPr>
      <p:grpSp>
        <p:nvGrpSpPr>
          <p:cNvPr id="100" name="Retângulo 3">
            <a:extLst>
              <a:ext uri="{FF2B5EF4-FFF2-40B4-BE49-F238E27FC236}">
                <a16:creationId xmlns:a16="http://schemas.microsoft.com/office/drawing/2014/main" id="{13E4CBC8-50CF-E31F-EE59-0500E8B3EDFC}"/>
              </a:ext>
            </a:extLst>
          </p:cNvPr>
          <p:cNvGrpSpPr/>
          <p:nvPr/>
        </p:nvGrpSpPr>
        <p:grpSpPr>
          <a:xfrm>
            <a:off x="24253372" y="2743200"/>
            <a:ext cx="3505201" cy="3962400"/>
            <a:chOff x="0" y="0"/>
            <a:chExt cx="3505200" cy="3962400"/>
          </a:xfrm>
        </p:grpSpPr>
        <p:sp>
          <p:nvSpPr>
            <p:cNvPr id="98" name="Retângulo">
              <a:extLst>
                <a:ext uri="{FF2B5EF4-FFF2-40B4-BE49-F238E27FC236}">
                  <a16:creationId xmlns:a16="http://schemas.microsoft.com/office/drawing/2014/main" id="{5EAE5CCE-A915-A6C4-3E01-A6DE5980895E}"/>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a:extLst>
                <a:ext uri="{FF2B5EF4-FFF2-40B4-BE49-F238E27FC236}">
                  <a16:creationId xmlns:a16="http://schemas.microsoft.com/office/drawing/2014/main" id="{D2BE36B2-84C8-D745-1BA1-2579C80CCFC9}"/>
                </a:ext>
              </a:extLst>
            </p:cNvPr>
            <p:cNvSpPr txBox="1"/>
            <p:nvPr/>
          </p:nvSpPr>
          <p:spPr>
            <a:xfrm>
              <a:off x="52069" y="1542921"/>
              <a:ext cx="3401062"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FOTO DO  APRESENTADOR</a:t>
              </a:r>
            </a:p>
          </p:txBody>
        </p:sp>
      </p:grpSp>
      <p:sp>
        <p:nvSpPr>
          <p:cNvPr id="102" name="8º CIPCI - CONGRESSO DE INICIAÇÃO À PESQUISA, CRIAÇÃO E INOVAÇÃO…">
            <a:extLst>
              <a:ext uri="{FF2B5EF4-FFF2-40B4-BE49-F238E27FC236}">
                <a16:creationId xmlns:a16="http://schemas.microsoft.com/office/drawing/2014/main" id="{49093794-0A02-C26C-FF61-A8498126CD5B}"/>
              </a:ext>
            </a:extLst>
          </p:cNvPr>
          <p:cNvSpPr txBox="1"/>
          <p:nvPr/>
        </p:nvSpPr>
        <p:spPr>
          <a:xfrm>
            <a:off x="7082518" y="13195043"/>
            <a:ext cx="15808144" cy="1223924"/>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a:extLst>
              <a:ext uri="{FF2B5EF4-FFF2-40B4-BE49-F238E27FC236}">
                <a16:creationId xmlns:a16="http://schemas.microsoft.com/office/drawing/2014/main" id="{5ACF8D95-D9D9-47BE-4119-5730D84732D7}"/>
              </a:ext>
            </a:extLst>
          </p:cNvPr>
          <p:cNvSpPr txBox="1"/>
          <p:nvPr/>
        </p:nvSpPr>
        <p:spPr>
          <a:xfrm>
            <a:off x="5382079" y="6216701"/>
            <a:ext cx="18026742" cy="499478"/>
          </a:xfrm>
          <a:prstGeom prst="rect">
            <a:avLst/>
          </a:prstGeom>
          <a:ln>
            <a:solidFill>
              <a:schemeClr val="accent1"/>
            </a:solidFill>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lvl1pPr algn="ctr">
              <a:defRPr sz="3000"/>
            </a:lvl1pPr>
          </a:lstStyle>
          <a:p>
            <a:r>
              <a:t>VINCULAÇÃO DOS/AS AUTORES/AS</a:t>
            </a:r>
          </a:p>
        </p:txBody>
      </p:sp>
      <p:pic>
        <p:nvPicPr>
          <p:cNvPr id="104" name="Conector Reto 14" descr="Conector Reto 14">
            <a:extLst>
              <a:ext uri="{FF2B5EF4-FFF2-40B4-BE49-F238E27FC236}">
                <a16:creationId xmlns:a16="http://schemas.microsoft.com/office/drawing/2014/main" id="{6AEA94A7-1789-019E-3689-3391BC769801}"/>
              </a:ext>
            </a:extLst>
          </p:cNvPr>
          <p:cNvPicPr>
            <a:picLocks/>
          </p:cNvPicPr>
          <p:nvPr/>
        </p:nvPicPr>
        <p:blipFill>
          <a:blip r:embed="rId2"/>
          <a:stretch>
            <a:fillRect/>
          </a:stretch>
        </p:blipFill>
        <p:spPr>
          <a:xfrm>
            <a:off x="346529" y="7356929"/>
            <a:ext cx="28045229" cy="177801"/>
          </a:xfrm>
          <a:prstGeom prst="rect">
            <a:avLst/>
          </a:prstGeom>
        </p:spPr>
      </p:pic>
      <p:pic>
        <p:nvPicPr>
          <p:cNvPr id="112" name="Imagem" descr="Imagem">
            <a:extLst>
              <a:ext uri="{FF2B5EF4-FFF2-40B4-BE49-F238E27FC236}">
                <a16:creationId xmlns:a16="http://schemas.microsoft.com/office/drawing/2014/main" id="{6EFB939A-98FF-4F76-706E-2E0314CA259C}"/>
              </a:ext>
            </a:extLst>
          </p:cNvPr>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a:extLst>
              <a:ext uri="{FF2B5EF4-FFF2-40B4-BE49-F238E27FC236}">
                <a16:creationId xmlns:a16="http://schemas.microsoft.com/office/drawing/2014/main" id="{C7F15B7B-CE26-8A9C-A64E-BBFCBF995C53}"/>
              </a:ext>
            </a:extLst>
          </p:cNvPr>
          <p:cNvSpPr txBox="1"/>
          <p:nvPr/>
        </p:nvSpPr>
        <p:spPr>
          <a:xfrm>
            <a:off x="8066206" y="5221478"/>
            <a:ext cx="11756788" cy="815341"/>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a:extLst>
              <a:ext uri="{FF2B5EF4-FFF2-40B4-BE49-F238E27FC236}">
                <a16:creationId xmlns:a16="http://schemas.microsoft.com/office/drawing/2014/main" id="{FA663495-7476-5B72-F0F1-61A3B77A1186}"/>
              </a:ext>
            </a:extLst>
          </p:cNvPr>
          <p:cNvSpPr txBox="1"/>
          <p:nvPr/>
        </p:nvSpPr>
        <p:spPr>
          <a:xfrm>
            <a:off x="1683346" y="7886520"/>
            <a:ext cx="26210900" cy="53368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a:extLst>
              <a:ext uri="{FF2B5EF4-FFF2-40B4-BE49-F238E27FC236}">
                <a16:creationId xmlns:a16="http://schemas.microsoft.com/office/drawing/2014/main" id="{D1522770-BDDD-F375-8A75-BF3078282EAC}"/>
              </a:ext>
            </a:extLst>
          </p:cNvPr>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a:extLst>
              <a:ext uri="{FF2B5EF4-FFF2-40B4-BE49-F238E27FC236}">
                <a16:creationId xmlns:a16="http://schemas.microsoft.com/office/drawing/2014/main" id="{3EE5DD18-527D-39AF-CDB9-85A8A4781607}"/>
              </a:ext>
            </a:extLst>
          </p:cNvPr>
          <p:cNvSpPr txBox="1"/>
          <p:nvPr/>
        </p:nvSpPr>
        <p:spPr>
          <a:xfrm>
            <a:off x="1683346"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a:extLst>
              <a:ext uri="{FF2B5EF4-FFF2-40B4-BE49-F238E27FC236}">
                <a16:creationId xmlns:a16="http://schemas.microsoft.com/office/drawing/2014/main" id="{7FAAFB8A-5056-D687-47F4-BD23AA6528D5}"/>
              </a:ext>
            </a:extLst>
          </p:cNvPr>
          <p:cNvSpPr txBox="1"/>
          <p:nvPr/>
        </p:nvSpPr>
        <p:spPr>
          <a:xfrm>
            <a:off x="1683346" y="186180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a:extLst>
              <a:ext uri="{FF2B5EF4-FFF2-40B4-BE49-F238E27FC236}">
                <a16:creationId xmlns:a16="http://schemas.microsoft.com/office/drawing/2014/main" id="{AF79360B-ABE8-5679-8B7B-1EFF9B49022E}"/>
              </a:ext>
            </a:extLst>
          </p:cNvPr>
          <p:cNvSpPr txBox="1"/>
          <p:nvPr/>
        </p:nvSpPr>
        <p:spPr>
          <a:xfrm>
            <a:off x="1683346" y="23469421"/>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a:extLst>
              <a:ext uri="{FF2B5EF4-FFF2-40B4-BE49-F238E27FC236}">
                <a16:creationId xmlns:a16="http://schemas.microsoft.com/office/drawing/2014/main" id="{50B38F31-381B-68AA-15CC-DE67C05242CC}"/>
              </a:ext>
            </a:extLst>
          </p:cNvPr>
          <p:cNvGrpSpPr/>
          <p:nvPr/>
        </p:nvGrpSpPr>
        <p:grpSpPr>
          <a:xfrm>
            <a:off x="1276689" y="29286022"/>
            <a:ext cx="3505201" cy="3962401"/>
            <a:chOff x="0" y="0"/>
            <a:chExt cx="3505200" cy="3962400"/>
          </a:xfrm>
        </p:grpSpPr>
        <p:sp>
          <p:nvSpPr>
            <p:cNvPr id="120" name="Retângulo">
              <a:extLst>
                <a:ext uri="{FF2B5EF4-FFF2-40B4-BE49-F238E27FC236}">
                  <a16:creationId xmlns:a16="http://schemas.microsoft.com/office/drawing/2014/main" id="{0019A38F-6CB6-3C91-5D75-EBAD3D52C09A}"/>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a:extLst>
                <a:ext uri="{FF2B5EF4-FFF2-40B4-BE49-F238E27FC236}">
                  <a16:creationId xmlns:a16="http://schemas.microsoft.com/office/drawing/2014/main" id="{70E319FB-F29E-1604-4DB0-0FDB852D7E28}"/>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a:extLst>
              <a:ext uri="{FF2B5EF4-FFF2-40B4-BE49-F238E27FC236}">
                <a16:creationId xmlns:a16="http://schemas.microsoft.com/office/drawing/2014/main" id="{DD4DAF2E-AE69-00BC-1C25-53FACA4BBDE8}"/>
              </a:ext>
            </a:extLst>
          </p:cNvPr>
          <p:cNvGrpSpPr/>
          <p:nvPr/>
        </p:nvGrpSpPr>
        <p:grpSpPr>
          <a:xfrm>
            <a:off x="9957622" y="29286022"/>
            <a:ext cx="3505201" cy="3962401"/>
            <a:chOff x="0" y="0"/>
            <a:chExt cx="3505200" cy="3962400"/>
          </a:xfrm>
        </p:grpSpPr>
        <p:sp>
          <p:nvSpPr>
            <p:cNvPr id="123" name="Retângulo">
              <a:extLst>
                <a:ext uri="{FF2B5EF4-FFF2-40B4-BE49-F238E27FC236}">
                  <a16:creationId xmlns:a16="http://schemas.microsoft.com/office/drawing/2014/main" id="{F7ABC8B0-5A5B-CDEF-91BA-D12AAA7DD2EA}"/>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a:extLst>
                <a:ext uri="{FF2B5EF4-FFF2-40B4-BE49-F238E27FC236}">
                  <a16:creationId xmlns:a16="http://schemas.microsoft.com/office/drawing/2014/main" id="{7110D102-30CD-8A27-43BD-DC697DB18743}"/>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a:extLst>
              <a:ext uri="{FF2B5EF4-FFF2-40B4-BE49-F238E27FC236}">
                <a16:creationId xmlns:a16="http://schemas.microsoft.com/office/drawing/2014/main" id="{6B5CC0FA-E58E-47C0-61BA-3D690D0F7E63}"/>
              </a:ext>
            </a:extLst>
          </p:cNvPr>
          <p:cNvGrpSpPr/>
          <p:nvPr/>
        </p:nvGrpSpPr>
        <p:grpSpPr>
          <a:xfrm>
            <a:off x="5678431" y="29286022"/>
            <a:ext cx="3505201" cy="3962401"/>
            <a:chOff x="0" y="0"/>
            <a:chExt cx="3505200" cy="3962400"/>
          </a:xfrm>
        </p:grpSpPr>
        <p:sp>
          <p:nvSpPr>
            <p:cNvPr id="126" name="Retângulo">
              <a:extLst>
                <a:ext uri="{FF2B5EF4-FFF2-40B4-BE49-F238E27FC236}">
                  <a16:creationId xmlns:a16="http://schemas.microsoft.com/office/drawing/2014/main" id="{86FCA1E3-54FB-9CD2-F8C0-BD1DD9452220}"/>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a:extLst>
                <a:ext uri="{FF2B5EF4-FFF2-40B4-BE49-F238E27FC236}">
                  <a16:creationId xmlns:a16="http://schemas.microsoft.com/office/drawing/2014/main" id="{EB050497-217E-AB1F-539F-955E5B8250E4}"/>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a:extLst>
              <a:ext uri="{FF2B5EF4-FFF2-40B4-BE49-F238E27FC236}">
                <a16:creationId xmlns:a16="http://schemas.microsoft.com/office/drawing/2014/main" id="{52AABD52-D7C6-FEA0-2005-53D1F755D547}"/>
              </a:ext>
            </a:extLst>
          </p:cNvPr>
          <p:cNvGrpSpPr/>
          <p:nvPr/>
        </p:nvGrpSpPr>
        <p:grpSpPr>
          <a:xfrm>
            <a:off x="3501572" y="34200922"/>
            <a:ext cx="6474572" cy="7319082"/>
            <a:chOff x="0" y="0"/>
            <a:chExt cx="6474571" cy="7319081"/>
          </a:xfrm>
        </p:grpSpPr>
        <p:sp>
          <p:nvSpPr>
            <p:cNvPr id="129" name="Retângulo">
              <a:extLst>
                <a:ext uri="{FF2B5EF4-FFF2-40B4-BE49-F238E27FC236}">
                  <a16:creationId xmlns:a16="http://schemas.microsoft.com/office/drawing/2014/main" id="{F138F821-7FFA-5FE0-FB18-D09F1E0AAAC9}"/>
                </a:ext>
              </a:extLst>
            </p:cNvPr>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a:extLst>
                <a:ext uri="{FF2B5EF4-FFF2-40B4-BE49-F238E27FC236}">
                  <a16:creationId xmlns:a16="http://schemas.microsoft.com/office/drawing/2014/main" id="{9EC95458-2C81-9E26-2F8D-EB31E9F9E675}"/>
                </a:ext>
              </a:extLst>
            </p:cNvPr>
            <p:cNvSpPr txBox="1"/>
            <p:nvPr/>
          </p:nvSpPr>
          <p:spPr>
            <a:xfrm>
              <a:off x="96180" y="2849980"/>
              <a:ext cx="6282211" cy="161912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a:extLst>
              <a:ext uri="{FF2B5EF4-FFF2-40B4-BE49-F238E27FC236}">
                <a16:creationId xmlns:a16="http://schemas.microsoft.com/office/drawing/2014/main" id="{885A7E95-1672-1B5D-AE69-1DD0D5D1F816}"/>
              </a:ext>
            </a:extLst>
          </p:cNvPr>
          <p:cNvSpPr txBox="1"/>
          <p:nvPr/>
        </p:nvSpPr>
        <p:spPr>
          <a:xfrm>
            <a:off x="15005560" y="14211120"/>
            <a:ext cx="12101994" cy="3876389"/>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a:extLst>
              <a:ext uri="{FF2B5EF4-FFF2-40B4-BE49-F238E27FC236}">
                <a16:creationId xmlns:a16="http://schemas.microsoft.com/office/drawing/2014/main" id="{FA111769-6B01-1151-78DA-F45D6707E36E}"/>
              </a:ext>
            </a:extLst>
          </p:cNvPr>
          <p:cNvGrpSpPr/>
          <p:nvPr/>
        </p:nvGrpSpPr>
        <p:grpSpPr>
          <a:xfrm>
            <a:off x="15005560" y="18592623"/>
            <a:ext cx="3505201" cy="3962401"/>
            <a:chOff x="0" y="0"/>
            <a:chExt cx="3505200" cy="3962400"/>
          </a:xfrm>
        </p:grpSpPr>
        <p:sp>
          <p:nvSpPr>
            <p:cNvPr id="133" name="Retângulo">
              <a:extLst>
                <a:ext uri="{FF2B5EF4-FFF2-40B4-BE49-F238E27FC236}">
                  <a16:creationId xmlns:a16="http://schemas.microsoft.com/office/drawing/2014/main" id="{53FB05B2-EED0-D82C-3EF2-1AF965F13B6C}"/>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a:extLst>
                <a:ext uri="{FF2B5EF4-FFF2-40B4-BE49-F238E27FC236}">
                  <a16:creationId xmlns:a16="http://schemas.microsoft.com/office/drawing/2014/main" id="{AEE96749-8136-CE23-E77B-7CCC0E4F0EA7}"/>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a:extLst>
              <a:ext uri="{FF2B5EF4-FFF2-40B4-BE49-F238E27FC236}">
                <a16:creationId xmlns:a16="http://schemas.microsoft.com/office/drawing/2014/main" id="{89400D47-BCFE-0B00-DC02-B35BCB0C844D}"/>
              </a:ext>
            </a:extLst>
          </p:cNvPr>
          <p:cNvGrpSpPr/>
          <p:nvPr/>
        </p:nvGrpSpPr>
        <p:grpSpPr>
          <a:xfrm>
            <a:off x="23686493" y="18592623"/>
            <a:ext cx="3505201" cy="3962401"/>
            <a:chOff x="0" y="0"/>
            <a:chExt cx="3505200" cy="3962400"/>
          </a:xfrm>
        </p:grpSpPr>
        <p:sp>
          <p:nvSpPr>
            <p:cNvPr id="136" name="Retângulo">
              <a:extLst>
                <a:ext uri="{FF2B5EF4-FFF2-40B4-BE49-F238E27FC236}">
                  <a16:creationId xmlns:a16="http://schemas.microsoft.com/office/drawing/2014/main" id="{6AA17013-AAAC-E383-863B-2288680E1637}"/>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a:extLst>
                <a:ext uri="{FF2B5EF4-FFF2-40B4-BE49-F238E27FC236}">
                  <a16:creationId xmlns:a16="http://schemas.microsoft.com/office/drawing/2014/main" id="{D8766F38-E767-DA83-9553-44DA88995539}"/>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a:extLst>
              <a:ext uri="{FF2B5EF4-FFF2-40B4-BE49-F238E27FC236}">
                <a16:creationId xmlns:a16="http://schemas.microsoft.com/office/drawing/2014/main" id="{5A40693B-6848-50C9-1380-339A18492030}"/>
              </a:ext>
            </a:extLst>
          </p:cNvPr>
          <p:cNvGrpSpPr/>
          <p:nvPr/>
        </p:nvGrpSpPr>
        <p:grpSpPr>
          <a:xfrm>
            <a:off x="19407302" y="18592623"/>
            <a:ext cx="3505201" cy="3962401"/>
            <a:chOff x="0" y="0"/>
            <a:chExt cx="3505200" cy="3962400"/>
          </a:xfrm>
        </p:grpSpPr>
        <p:sp>
          <p:nvSpPr>
            <p:cNvPr id="139" name="Retângulo">
              <a:extLst>
                <a:ext uri="{FF2B5EF4-FFF2-40B4-BE49-F238E27FC236}">
                  <a16:creationId xmlns:a16="http://schemas.microsoft.com/office/drawing/2014/main" id="{79BC7F36-1CED-0CB6-9E34-8948D90A58F6}"/>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a:extLst>
                <a:ext uri="{FF2B5EF4-FFF2-40B4-BE49-F238E27FC236}">
                  <a16:creationId xmlns:a16="http://schemas.microsoft.com/office/drawing/2014/main" id="{3799CBC6-F4C8-2509-9A06-7525A2D829BD}"/>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a:extLst>
              <a:ext uri="{FF2B5EF4-FFF2-40B4-BE49-F238E27FC236}">
                <a16:creationId xmlns:a16="http://schemas.microsoft.com/office/drawing/2014/main" id="{54E83962-B626-7729-5D7A-236FDB35E06A}"/>
              </a:ext>
            </a:extLst>
          </p:cNvPr>
          <p:cNvGrpSpPr/>
          <p:nvPr/>
        </p:nvGrpSpPr>
        <p:grpSpPr>
          <a:xfrm>
            <a:off x="15328077" y="27252270"/>
            <a:ext cx="5209505" cy="5889006"/>
            <a:chOff x="0" y="0"/>
            <a:chExt cx="5209504" cy="5889005"/>
          </a:xfrm>
        </p:grpSpPr>
        <p:sp>
          <p:nvSpPr>
            <p:cNvPr id="142" name="Retângulo">
              <a:extLst>
                <a:ext uri="{FF2B5EF4-FFF2-40B4-BE49-F238E27FC236}">
                  <a16:creationId xmlns:a16="http://schemas.microsoft.com/office/drawing/2014/main" id="{C3641BE2-3384-AF1A-D12B-688AA763D0B7}"/>
                </a:ext>
              </a:extLst>
            </p:cNvPr>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a:extLst>
                <a:ext uri="{FF2B5EF4-FFF2-40B4-BE49-F238E27FC236}">
                  <a16:creationId xmlns:a16="http://schemas.microsoft.com/office/drawing/2014/main" id="{297A1A7C-9B27-4614-5879-55F1B633D80B}"/>
                </a:ext>
              </a:extLst>
            </p:cNvPr>
            <p:cNvSpPr txBox="1"/>
            <p:nvPr/>
          </p:nvSpPr>
          <p:spPr>
            <a:xfrm>
              <a:off x="77387" y="2293122"/>
              <a:ext cx="5054730" cy="1302761"/>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a:extLst>
              <a:ext uri="{FF2B5EF4-FFF2-40B4-BE49-F238E27FC236}">
                <a16:creationId xmlns:a16="http://schemas.microsoft.com/office/drawing/2014/main" id="{B56CA0A8-AAE1-A5A7-92DD-BF966E48298A}"/>
              </a:ext>
            </a:extLst>
          </p:cNvPr>
          <p:cNvSpPr txBox="1"/>
          <p:nvPr/>
        </p:nvSpPr>
        <p:spPr>
          <a:xfrm>
            <a:off x="15005560" y="33612917"/>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a:extLst>
              <a:ext uri="{FF2B5EF4-FFF2-40B4-BE49-F238E27FC236}">
                <a16:creationId xmlns:a16="http://schemas.microsoft.com/office/drawing/2014/main" id="{E8221BFC-E09A-FEE4-7A08-741E2524CFF3}"/>
              </a:ext>
            </a:extLst>
          </p:cNvPr>
          <p:cNvSpPr txBox="1"/>
          <p:nvPr/>
        </p:nvSpPr>
        <p:spPr>
          <a:xfrm>
            <a:off x="15005560" y="38052905"/>
            <a:ext cx="12101994" cy="3876388"/>
          </a:xfrm>
          <a:prstGeom prst="rect">
            <a:avLst/>
          </a:prstGeom>
          <a:ln w="12700">
            <a:miter lim="400000"/>
          </a:ln>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a:extLst>
              <a:ext uri="{FF2B5EF4-FFF2-40B4-BE49-F238E27FC236}">
                <a16:creationId xmlns:a16="http://schemas.microsoft.com/office/drawing/2014/main" id="{18607E14-6886-E353-F1D3-1399D011877F}"/>
              </a:ext>
            </a:extLst>
          </p:cNvPr>
          <p:cNvGrpSpPr/>
          <p:nvPr/>
        </p:nvGrpSpPr>
        <p:grpSpPr>
          <a:xfrm>
            <a:off x="21652678" y="27065344"/>
            <a:ext cx="5293514" cy="5983973"/>
            <a:chOff x="0" y="0"/>
            <a:chExt cx="5293513" cy="5983971"/>
          </a:xfrm>
        </p:grpSpPr>
        <p:sp>
          <p:nvSpPr>
            <p:cNvPr id="147" name="Retângulo">
              <a:extLst>
                <a:ext uri="{FF2B5EF4-FFF2-40B4-BE49-F238E27FC236}">
                  <a16:creationId xmlns:a16="http://schemas.microsoft.com/office/drawing/2014/main" id="{BD796ABE-DF65-8FE5-10B8-312A06A62D16}"/>
                </a:ext>
              </a:extLst>
            </p:cNvPr>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a:extLst>
                <a:ext uri="{FF2B5EF4-FFF2-40B4-BE49-F238E27FC236}">
                  <a16:creationId xmlns:a16="http://schemas.microsoft.com/office/drawing/2014/main" id="{75719815-E305-80C1-0F93-2348C1DB46E6}"/>
                </a:ext>
              </a:extLst>
            </p:cNvPr>
            <p:cNvSpPr txBox="1"/>
            <p:nvPr/>
          </p:nvSpPr>
          <p:spPr>
            <a:xfrm>
              <a:off x="78635" y="2330102"/>
              <a:ext cx="5136243" cy="1323769"/>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a:extLst>
              <a:ext uri="{FF2B5EF4-FFF2-40B4-BE49-F238E27FC236}">
                <a16:creationId xmlns:a16="http://schemas.microsoft.com/office/drawing/2014/main" id="{849214C7-1CDD-F6B5-0B83-3AD8F54F3450}"/>
              </a:ext>
            </a:extLst>
          </p:cNvPr>
          <p:cNvGrpSpPr/>
          <p:nvPr/>
        </p:nvGrpSpPr>
        <p:grpSpPr>
          <a:xfrm>
            <a:off x="14951995" y="22902350"/>
            <a:ext cx="3402243" cy="3846014"/>
            <a:chOff x="0" y="0"/>
            <a:chExt cx="3402241" cy="3846012"/>
          </a:xfrm>
        </p:grpSpPr>
        <p:sp>
          <p:nvSpPr>
            <p:cNvPr id="150" name="Retângulo">
              <a:extLst>
                <a:ext uri="{FF2B5EF4-FFF2-40B4-BE49-F238E27FC236}">
                  <a16:creationId xmlns:a16="http://schemas.microsoft.com/office/drawing/2014/main" id="{E19919D3-3189-AB74-0076-DC3B69AD03FB}"/>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a:extLst>
                <a:ext uri="{FF2B5EF4-FFF2-40B4-BE49-F238E27FC236}">
                  <a16:creationId xmlns:a16="http://schemas.microsoft.com/office/drawing/2014/main" id="{E1DDF713-81D4-7BD9-1B84-BE13A524F77A}"/>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a:extLst>
              <a:ext uri="{FF2B5EF4-FFF2-40B4-BE49-F238E27FC236}">
                <a16:creationId xmlns:a16="http://schemas.microsoft.com/office/drawing/2014/main" id="{621DFC46-9712-5F8A-7FCC-9106C8D6D7DA}"/>
              </a:ext>
            </a:extLst>
          </p:cNvPr>
          <p:cNvGrpSpPr/>
          <p:nvPr/>
        </p:nvGrpSpPr>
        <p:grpSpPr>
          <a:xfrm>
            <a:off x="19458781" y="22902350"/>
            <a:ext cx="3402243" cy="3846014"/>
            <a:chOff x="0" y="0"/>
            <a:chExt cx="3402241" cy="3846012"/>
          </a:xfrm>
        </p:grpSpPr>
        <p:sp>
          <p:nvSpPr>
            <p:cNvPr id="153" name="Retângulo">
              <a:extLst>
                <a:ext uri="{FF2B5EF4-FFF2-40B4-BE49-F238E27FC236}">
                  <a16:creationId xmlns:a16="http://schemas.microsoft.com/office/drawing/2014/main" id="{36A4F4B7-C05F-CA85-FDB0-E7F61CA40712}"/>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a:extLst>
                <a:ext uri="{FF2B5EF4-FFF2-40B4-BE49-F238E27FC236}">
                  <a16:creationId xmlns:a16="http://schemas.microsoft.com/office/drawing/2014/main" id="{57C8C5C3-BE76-E1DB-FF4A-674CFE9C0A11}"/>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a:extLst>
              <a:ext uri="{FF2B5EF4-FFF2-40B4-BE49-F238E27FC236}">
                <a16:creationId xmlns:a16="http://schemas.microsoft.com/office/drawing/2014/main" id="{BE71824D-C58F-5201-7636-49B3D5E0BDB6}"/>
              </a:ext>
            </a:extLst>
          </p:cNvPr>
          <p:cNvGrpSpPr/>
          <p:nvPr/>
        </p:nvGrpSpPr>
        <p:grpSpPr>
          <a:xfrm>
            <a:off x="23737972" y="22804913"/>
            <a:ext cx="3402243" cy="3846014"/>
            <a:chOff x="0" y="0"/>
            <a:chExt cx="3402241" cy="3846012"/>
          </a:xfrm>
        </p:grpSpPr>
        <p:sp>
          <p:nvSpPr>
            <p:cNvPr id="156" name="Retângulo">
              <a:extLst>
                <a:ext uri="{FF2B5EF4-FFF2-40B4-BE49-F238E27FC236}">
                  <a16:creationId xmlns:a16="http://schemas.microsoft.com/office/drawing/2014/main" id="{451D2A6D-702D-71B8-C758-D82BF388E9C7}"/>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a:extLst>
                <a:ext uri="{FF2B5EF4-FFF2-40B4-BE49-F238E27FC236}">
                  <a16:creationId xmlns:a16="http://schemas.microsoft.com/office/drawing/2014/main" id="{F69379D0-B9B9-5EE2-2A57-8CB271C8C707}"/>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B639E785-01D2-C6B7-E752-3D58083D707E}"/>
              </a:ext>
            </a:extLst>
          </p:cNvPr>
          <p:cNvPicPr>
            <a:picLocks/>
          </p:cNvPicPr>
          <p:nvPr/>
        </p:nvPicPr>
        <p:blipFill>
          <a:blip r:embed="rId2"/>
          <a:stretch>
            <a:fillRect/>
          </a:stretch>
        </p:blipFill>
        <p:spPr>
          <a:xfrm>
            <a:off x="346528" y="2055321"/>
            <a:ext cx="28045229" cy="177801"/>
          </a:xfrm>
          <a:prstGeom prst="rect">
            <a:avLst/>
          </a:prstGeom>
        </p:spPr>
      </p:pic>
      <p:pic>
        <p:nvPicPr>
          <p:cNvPr id="10" name="Imagem 9">
            <a:extLst>
              <a:ext uri="{FF2B5EF4-FFF2-40B4-BE49-F238E27FC236}">
                <a16:creationId xmlns:a16="http://schemas.microsoft.com/office/drawing/2014/main" id="{A949EBE5-E723-F19A-14F0-F76BA376555A}"/>
              </a:ext>
            </a:extLst>
          </p:cNvPr>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845145" y="2705099"/>
            <a:ext cx="4185739" cy="4185739"/>
          </a:xfrm>
          <a:prstGeom prst="rect">
            <a:avLst/>
          </a:prstGeom>
        </p:spPr>
      </p:pic>
      <p:sp>
        <p:nvSpPr>
          <p:cNvPr id="3" name="FOMENTO:">
            <a:extLst>
              <a:ext uri="{FF2B5EF4-FFF2-40B4-BE49-F238E27FC236}">
                <a16:creationId xmlns:a16="http://schemas.microsoft.com/office/drawing/2014/main" id="{0200C59A-A9E5-5AF9-B64C-0F77F05FF2FA}"/>
              </a:ext>
            </a:extLst>
          </p:cNvPr>
          <p:cNvSpPr txBox="1"/>
          <p:nvPr/>
        </p:nvSpPr>
        <p:spPr>
          <a:xfrm>
            <a:off x="25201692" y="330843"/>
            <a:ext cx="2105295" cy="736767"/>
          </a:xfrm>
          <a:prstGeom prst="rect">
            <a:avLst/>
          </a:prstGeom>
          <a:noFill/>
          <a:ln w="12700" cap="flat">
            <a:noFill/>
            <a:miter lim="400000"/>
          </a:ln>
          <a:effectLst/>
          <a:extLst>
            <a:ext uri="{C572A759-6A51-4108-AA02-DFA0A04FC94B}">
              <ma14:wrappingTextBoxFlag xmlns="" xmlns:m="http://schemas.openxmlformats.org/officeDocument/2006/math" xmlns:a14="http://schemas.microsoft.com/office/drawing/2010/main" xmlns:ma14="http://schemas.microsoft.com/office/mac/drawingml/2011/main"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ENSINO MÉDIO</a:t>
            </a:r>
            <a:endParaRPr dirty="0"/>
          </a:p>
        </p:txBody>
      </p:sp>
      <p:pic>
        <p:nvPicPr>
          <p:cNvPr id="4" name="Imagem 3">
            <a:extLst>
              <a:ext uri="{FF2B5EF4-FFF2-40B4-BE49-F238E27FC236}">
                <a16:creationId xmlns:a16="http://schemas.microsoft.com/office/drawing/2014/main" id="{E87D0B46-D9FA-2156-464C-FF4693B0EE6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5810931" y="882180"/>
            <a:ext cx="886815" cy="1163945"/>
          </a:xfrm>
          <a:prstGeom prst="rect">
            <a:avLst/>
          </a:prstGeom>
        </p:spPr>
      </p:pic>
      <p:pic>
        <p:nvPicPr>
          <p:cNvPr id="6" name="Imagem 5">
            <a:extLst>
              <a:ext uri="{FF2B5EF4-FFF2-40B4-BE49-F238E27FC236}">
                <a16:creationId xmlns:a16="http://schemas.microsoft.com/office/drawing/2014/main" id="{9457AF61-0EDE-77B1-5C09-592FA6814651}"/>
              </a:ext>
            </a:extLst>
          </p:cNvPr>
          <p:cNvPicPr>
            <a:picLocks noChangeAspect="1"/>
          </p:cNvPicPr>
          <p:nvPr/>
        </p:nvPicPr>
        <p:blipFill>
          <a:blip r:embed="rId7">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2567514661"/>
      </p:ext>
    </p:extLst>
  </p:cSld>
  <p:clrMapOvr>
    <a:masterClrMapping/>
  </p:clrMapOvr>
  <p:transition spd="med"/>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F3C04D2-22EC-AC9C-BF19-1AA09EA7B513}"/>
            </a:ext>
          </a:extLst>
        </p:cNvPr>
        <p:cNvGrpSpPr/>
        <p:nvPr/>
      </p:nvGrpSpPr>
      <p:grpSpPr>
        <a:xfrm>
          <a:off x="0" y="0"/>
          <a:ext cx="0" cy="0"/>
          <a:chOff x="0" y="0"/>
          <a:chExt cx="0" cy="0"/>
        </a:xfrm>
      </p:grpSpPr>
      <p:grpSp>
        <p:nvGrpSpPr>
          <p:cNvPr id="100" name="Retângulo 3">
            <a:extLst>
              <a:ext uri="{FF2B5EF4-FFF2-40B4-BE49-F238E27FC236}">
                <a16:creationId xmlns:a16="http://schemas.microsoft.com/office/drawing/2014/main" id="{F2CD003B-5472-A750-5032-03D169A67F10}"/>
              </a:ext>
            </a:extLst>
          </p:cNvPr>
          <p:cNvGrpSpPr/>
          <p:nvPr/>
        </p:nvGrpSpPr>
        <p:grpSpPr>
          <a:xfrm>
            <a:off x="24253372" y="2743200"/>
            <a:ext cx="3505201" cy="3962400"/>
            <a:chOff x="0" y="0"/>
            <a:chExt cx="3505200" cy="3962400"/>
          </a:xfrm>
        </p:grpSpPr>
        <p:sp>
          <p:nvSpPr>
            <p:cNvPr id="98" name="Retângulo">
              <a:extLst>
                <a:ext uri="{FF2B5EF4-FFF2-40B4-BE49-F238E27FC236}">
                  <a16:creationId xmlns:a16="http://schemas.microsoft.com/office/drawing/2014/main" id="{4565BB09-B31E-52A3-1548-D12C143A1921}"/>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99" name="FOTO DO  APRESENTADOR">
              <a:extLst>
                <a:ext uri="{FF2B5EF4-FFF2-40B4-BE49-F238E27FC236}">
                  <a16:creationId xmlns:a16="http://schemas.microsoft.com/office/drawing/2014/main" id="{A44C3A06-79FC-823A-CBEC-A1C97BF9092D}"/>
                </a:ext>
              </a:extLst>
            </p:cNvPr>
            <p:cNvSpPr txBox="1"/>
            <p:nvPr/>
          </p:nvSpPr>
          <p:spPr>
            <a:xfrm>
              <a:off x="52069" y="1542921"/>
              <a:ext cx="3401062"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rPr dirty="0"/>
                <a:t>FOTO DO  APRESENTADOR</a:t>
              </a:r>
            </a:p>
          </p:txBody>
        </p:sp>
      </p:grpSp>
      <p:sp>
        <p:nvSpPr>
          <p:cNvPr id="102" name="8º CIPCI - CONGRESSO DE INICIAÇÃO À PESQUISA, CRIAÇÃO E INOVAÇÃO…">
            <a:extLst>
              <a:ext uri="{FF2B5EF4-FFF2-40B4-BE49-F238E27FC236}">
                <a16:creationId xmlns:a16="http://schemas.microsoft.com/office/drawing/2014/main" id="{7BA47843-0A71-A91F-E638-C1B6B8FF4170}"/>
              </a:ext>
            </a:extLst>
          </p:cNvPr>
          <p:cNvSpPr txBox="1"/>
          <p:nvPr/>
        </p:nvSpPr>
        <p:spPr>
          <a:xfrm>
            <a:off x="7082518" y="13195043"/>
            <a:ext cx="15808144" cy="1223924"/>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nchor="ctr">
            <a:spAutoFit/>
          </a:bodyPr>
          <a:lstStyle/>
          <a:p>
            <a:pPr>
              <a:defRPr sz="4000">
                <a:solidFill>
                  <a:srgbClr val="FFFFFF"/>
                </a:solidFill>
              </a:defRPr>
            </a:pPr>
            <a:r>
              <a:t>8º CIPCI - CONGRESSO DE INICIAÇÃO À PESQUISA, CRIAÇÃO E INOVAÇÃO</a:t>
            </a:r>
          </a:p>
          <a:p>
            <a:pPr>
              <a:defRPr sz="4000">
                <a:solidFill>
                  <a:srgbClr val="FFFFFF"/>
                </a:solidFill>
              </a:defRPr>
            </a:pPr>
            <a:r>
              <a:t>8ª SNCT - SEMANA NACIONAL DE CIÊNCIA E TECNOLOGIA</a:t>
            </a:r>
          </a:p>
        </p:txBody>
      </p:sp>
      <p:sp>
        <p:nvSpPr>
          <p:cNvPr id="103" name="CaixaDeTexto 12">
            <a:extLst>
              <a:ext uri="{FF2B5EF4-FFF2-40B4-BE49-F238E27FC236}">
                <a16:creationId xmlns:a16="http://schemas.microsoft.com/office/drawing/2014/main" id="{829B7E37-8476-1BF7-51BB-54AFD968A71F}"/>
              </a:ext>
            </a:extLst>
          </p:cNvPr>
          <p:cNvSpPr txBox="1"/>
          <p:nvPr/>
        </p:nvSpPr>
        <p:spPr>
          <a:xfrm>
            <a:off x="5382079" y="6216701"/>
            <a:ext cx="18026742" cy="499478"/>
          </a:xfrm>
          <a:prstGeom prst="rect">
            <a:avLst/>
          </a:prstGeom>
          <a:ln>
            <a:solidFill>
              <a:schemeClr val="accent1"/>
            </a:solidFill>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lvl1pPr algn="ctr">
              <a:defRPr sz="3000"/>
            </a:lvl1pPr>
          </a:lstStyle>
          <a:p>
            <a:r>
              <a:t>VINCULAÇÃO DOS/AS AUTORES/AS</a:t>
            </a:r>
          </a:p>
        </p:txBody>
      </p:sp>
      <p:pic>
        <p:nvPicPr>
          <p:cNvPr id="104" name="Conector Reto 14" descr="Conector Reto 14">
            <a:extLst>
              <a:ext uri="{FF2B5EF4-FFF2-40B4-BE49-F238E27FC236}">
                <a16:creationId xmlns:a16="http://schemas.microsoft.com/office/drawing/2014/main" id="{2577E006-3B94-6679-57E3-DEB784C76905}"/>
              </a:ext>
            </a:extLst>
          </p:cNvPr>
          <p:cNvPicPr>
            <a:picLocks/>
          </p:cNvPicPr>
          <p:nvPr/>
        </p:nvPicPr>
        <p:blipFill>
          <a:blip r:embed="rId2"/>
          <a:stretch>
            <a:fillRect/>
          </a:stretch>
        </p:blipFill>
        <p:spPr>
          <a:xfrm>
            <a:off x="346529" y="7356929"/>
            <a:ext cx="28045229" cy="177801"/>
          </a:xfrm>
          <a:prstGeom prst="rect">
            <a:avLst/>
          </a:prstGeom>
        </p:spPr>
      </p:pic>
      <p:pic>
        <p:nvPicPr>
          <p:cNvPr id="112" name="Imagem" descr="Imagem">
            <a:extLst>
              <a:ext uri="{FF2B5EF4-FFF2-40B4-BE49-F238E27FC236}">
                <a16:creationId xmlns:a16="http://schemas.microsoft.com/office/drawing/2014/main" id="{88233D19-4074-2DAF-6B22-10B62919B3F4}"/>
              </a:ext>
            </a:extLst>
          </p:cNvPr>
          <p:cNvPicPr>
            <a:picLocks noChangeAspect="1"/>
          </p:cNvPicPr>
          <p:nvPr/>
        </p:nvPicPr>
        <p:blipFill>
          <a:blip r:embed="rId3"/>
          <a:srcRect b="23465"/>
          <a:stretch>
            <a:fillRect/>
          </a:stretch>
        </p:blipFill>
        <p:spPr>
          <a:xfrm>
            <a:off x="7082518" y="2656774"/>
            <a:ext cx="16326303" cy="2386349"/>
          </a:xfrm>
          <a:prstGeom prst="rect">
            <a:avLst/>
          </a:prstGeom>
          <a:ln w="6350">
            <a:solidFill>
              <a:schemeClr val="accent1"/>
            </a:solidFill>
            <a:miter/>
          </a:ln>
        </p:spPr>
      </p:pic>
      <p:sp>
        <p:nvSpPr>
          <p:cNvPr id="113" name="[Nome completo do/as autores/as com destaque para o nome do/a orientador/a]">
            <a:extLst>
              <a:ext uri="{FF2B5EF4-FFF2-40B4-BE49-F238E27FC236}">
                <a16:creationId xmlns:a16="http://schemas.microsoft.com/office/drawing/2014/main" id="{D384D54D-D7C2-F0B2-0D59-EEFDFB4AF6E0}"/>
              </a:ext>
            </a:extLst>
          </p:cNvPr>
          <p:cNvSpPr txBox="1"/>
          <p:nvPr/>
        </p:nvSpPr>
        <p:spPr>
          <a:xfrm>
            <a:off x="8066206" y="5221478"/>
            <a:ext cx="11756788" cy="815341"/>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none" lIns="45719" rIns="45719">
            <a:spAutoFit/>
          </a:bodyPr>
          <a:lstStyle/>
          <a:p>
            <a:pPr algn="ctr">
              <a:defRPr sz="2400" b="1">
                <a:latin typeface="Arial"/>
                <a:ea typeface="Arial"/>
                <a:cs typeface="Arial"/>
                <a:sym typeface="Arial"/>
              </a:defRPr>
            </a:pPr>
            <a:r>
              <a:t>[Nome completo do/as autores/as com destaque para o nome do/a orientador/a] </a:t>
            </a:r>
            <a:endParaRPr sz="1200" b="0">
              <a:latin typeface="Times Roman"/>
              <a:ea typeface="Times Roman"/>
              <a:cs typeface="Times Roman"/>
              <a:sym typeface="Times Roman"/>
            </a:endParaRPr>
          </a:p>
          <a:p>
            <a:pPr>
              <a:defRPr sz="2400" i="1">
                <a:solidFill>
                  <a:srgbClr val="FF0000"/>
                </a:solidFill>
                <a:latin typeface="Times Roman"/>
                <a:ea typeface="Times Roman"/>
                <a:cs typeface="Times Roman"/>
                <a:sym typeface="Times Roman"/>
              </a:defRPr>
            </a:pPr>
            <a:r>
              <a:t> </a:t>
            </a:r>
            <a:r>
              <a:rPr sz="1200" i="0">
                <a:solidFill>
                  <a:srgbClr val="000000"/>
                </a:solidFill>
              </a:rPr>
              <a:t> </a:t>
            </a:r>
          </a:p>
        </p:txBody>
      </p:sp>
      <p:sp>
        <p:nvSpPr>
          <p:cNvPr id="114" name="RESUMO:…">
            <a:extLst>
              <a:ext uri="{FF2B5EF4-FFF2-40B4-BE49-F238E27FC236}">
                <a16:creationId xmlns:a16="http://schemas.microsoft.com/office/drawing/2014/main" id="{8CC561A8-018A-A138-368B-8396CD48653B}"/>
              </a:ext>
            </a:extLst>
          </p:cNvPr>
          <p:cNvSpPr txBox="1"/>
          <p:nvPr/>
        </p:nvSpPr>
        <p:spPr>
          <a:xfrm>
            <a:off x="1683346" y="7886520"/>
            <a:ext cx="26210900" cy="53368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RESUMO: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a:p>
            <a:r>
              <a:t>XXXXXXXXXXXXXX XXXXXXXXXXXXXX XXXXXXXXXXXXXX XXXXXXXXXXXXXX XXXXXXXXXXXXXX XXXXXXXXXXXXXX XXXXXXXXXXXXXX XXXXXXXXXXXXXX XXXXXXXXXXXXXX XXXXXXXXXXXXXX XXXXXXXXXXXXXX XXXXXXXXXXXXXX XXXXXXXXXXXXXX XXXXXXXXXXXXXX XXXXXXXXXXXXXX</a:t>
            </a:r>
          </a:p>
        </p:txBody>
      </p:sp>
      <p:pic>
        <p:nvPicPr>
          <p:cNvPr id="115" name="Conector Reto 14" descr="Conector Reto 14">
            <a:extLst>
              <a:ext uri="{FF2B5EF4-FFF2-40B4-BE49-F238E27FC236}">
                <a16:creationId xmlns:a16="http://schemas.microsoft.com/office/drawing/2014/main" id="{0884B20B-D66B-19FE-8078-7A83FCD2E1FB}"/>
              </a:ext>
            </a:extLst>
          </p:cNvPr>
          <p:cNvPicPr>
            <a:picLocks/>
          </p:cNvPicPr>
          <p:nvPr/>
        </p:nvPicPr>
        <p:blipFill>
          <a:blip r:embed="rId4"/>
          <a:stretch>
            <a:fillRect/>
          </a:stretch>
        </p:blipFill>
        <p:spPr>
          <a:xfrm rot="16216886">
            <a:off x="109664" y="27991444"/>
            <a:ext cx="28571572" cy="177801"/>
          </a:xfrm>
          <a:prstGeom prst="rect">
            <a:avLst/>
          </a:prstGeom>
        </p:spPr>
      </p:pic>
      <p:sp>
        <p:nvSpPr>
          <p:cNvPr id="117" name="INTRODUÇÃO/CONTEXTUALIZAÇÃO:…">
            <a:extLst>
              <a:ext uri="{FF2B5EF4-FFF2-40B4-BE49-F238E27FC236}">
                <a16:creationId xmlns:a16="http://schemas.microsoft.com/office/drawing/2014/main" id="{43D2608B-8BAE-3CFB-4AE7-3CE462E4F80E}"/>
              </a:ext>
            </a:extLst>
          </p:cNvPr>
          <p:cNvSpPr txBox="1"/>
          <p:nvPr/>
        </p:nvSpPr>
        <p:spPr>
          <a:xfrm>
            <a:off x="1683346"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INTRODUÇÃO/CONTEXTUALIZAÇÃO: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8" name="OBJETIVOS:…">
            <a:extLst>
              <a:ext uri="{FF2B5EF4-FFF2-40B4-BE49-F238E27FC236}">
                <a16:creationId xmlns:a16="http://schemas.microsoft.com/office/drawing/2014/main" id="{E5E06A40-5918-D332-25FD-6F7D6DAB9DF5}"/>
              </a:ext>
            </a:extLst>
          </p:cNvPr>
          <p:cNvSpPr txBox="1"/>
          <p:nvPr/>
        </p:nvSpPr>
        <p:spPr>
          <a:xfrm>
            <a:off x="1683346" y="186180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rPr dirty="0"/>
              <a:t>OBJETIVOS: </a:t>
            </a:r>
          </a:p>
          <a:p>
            <a:endParaRPr dirty="0"/>
          </a:p>
          <a:p>
            <a:r>
              <a:rPr dirty="0"/>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19" name="MATERIAL E MÉTODOS:…">
            <a:extLst>
              <a:ext uri="{FF2B5EF4-FFF2-40B4-BE49-F238E27FC236}">
                <a16:creationId xmlns:a16="http://schemas.microsoft.com/office/drawing/2014/main" id="{4B24270D-AF57-730C-39ED-85AEC3ECBDAB}"/>
              </a:ext>
            </a:extLst>
          </p:cNvPr>
          <p:cNvSpPr txBox="1"/>
          <p:nvPr/>
        </p:nvSpPr>
        <p:spPr>
          <a:xfrm>
            <a:off x="1683346" y="23469421"/>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MATERIAL E MÉTODOS: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22" name="Retângulo 3">
            <a:extLst>
              <a:ext uri="{FF2B5EF4-FFF2-40B4-BE49-F238E27FC236}">
                <a16:creationId xmlns:a16="http://schemas.microsoft.com/office/drawing/2014/main" id="{A02BA866-7623-4C4B-9D28-BADA0EEA83C3}"/>
              </a:ext>
            </a:extLst>
          </p:cNvPr>
          <p:cNvGrpSpPr/>
          <p:nvPr/>
        </p:nvGrpSpPr>
        <p:grpSpPr>
          <a:xfrm>
            <a:off x="1276689" y="29286022"/>
            <a:ext cx="3505201" cy="3962401"/>
            <a:chOff x="0" y="0"/>
            <a:chExt cx="3505200" cy="3962400"/>
          </a:xfrm>
        </p:grpSpPr>
        <p:sp>
          <p:nvSpPr>
            <p:cNvPr id="120" name="Retângulo">
              <a:extLst>
                <a:ext uri="{FF2B5EF4-FFF2-40B4-BE49-F238E27FC236}">
                  <a16:creationId xmlns:a16="http://schemas.microsoft.com/office/drawing/2014/main" id="{D18B4AF5-C526-62A8-609D-8C0D0D14DBB5}"/>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1" name="IMAGENS/FOTOS E ESQUEMAS">
              <a:extLst>
                <a:ext uri="{FF2B5EF4-FFF2-40B4-BE49-F238E27FC236}">
                  <a16:creationId xmlns:a16="http://schemas.microsoft.com/office/drawing/2014/main" id="{39B310DB-6411-3DE8-88EF-41AC5EAB7A1A}"/>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5" name="Retângulo 3">
            <a:extLst>
              <a:ext uri="{FF2B5EF4-FFF2-40B4-BE49-F238E27FC236}">
                <a16:creationId xmlns:a16="http://schemas.microsoft.com/office/drawing/2014/main" id="{AE1B9A78-C8DA-3068-BE3D-DE30066A995C}"/>
              </a:ext>
            </a:extLst>
          </p:cNvPr>
          <p:cNvGrpSpPr/>
          <p:nvPr/>
        </p:nvGrpSpPr>
        <p:grpSpPr>
          <a:xfrm>
            <a:off x="9957622" y="29286022"/>
            <a:ext cx="3505201" cy="3962401"/>
            <a:chOff x="0" y="0"/>
            <a:chExt cx="3505200" cy="3962400"/>
          </a:xfrm>
        </p:grpSpPr>
        <p:sp>
          <p:nvSpPr>
            <p:cNvPr id="123" name="Retângulo">
              <a:extLst>
                <a:ext uri="{FF2B5EF4-FFF2-40B4-BE49-F238E27FC236}">
                  <a16:creationId xmlns:a16="http://schemas.microsoft.com/office/drawing/2014/main" id="{6C5F76F6-D9B3-16D7-EBFE-A3723E127735}"/>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4" name="IMAGENS/FOTOS E ESQUEMAS">
              <a:extLst>
                <a:ext uri="{FF2B5EF4-FFF2-40B4-BE49-F238E27FC236}">
                  <a16:creationId xmlns:a16="http://schemas.microsoft.com/office/drawing/2014/main" id="{F4CE7005-1505-A4FE-A6C5-5CDDDF5C1D0F}"/>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28" name="Retângulo 3">
            <a:extLst>
              <a:ext uri="{FF2B5EF4-FFF2-40B4-BE49-F238E27FC236}">
                <a16:creationId xmlns:a16="http://schemas.microsoft.com/office/drawing/2014/main" id="{16C9AA91-9FA3-0F59-1D08-41C123DB9E95}"/>
              </a:ext>
            </a:extLst>
          </p:cNvPr>
          <p:cNvGrpSpPr/>
          <p:nvPr/>
        </p:nvGrpSpPr>
        <p:grpSpPr>
          <a:xfrm>
            <a:off x="5678431" y="29286022"/>
            <a:ext cx="3505201" cy="3962401"/>
            <a:chOff x="0" y="0"/>
            <a:chExt cx="3505200" cy="3962400"/>
          </a:xfrm>
        </p:grpSpPr>
        <p:sp>
          <p:nvSpPr>
            <p:cNvPr id="126" name="Retângulo">
              <a:extLst>
                <a:ext uri="{FF2B5EF4-FFF2-40B4-BE49-F238E27FC236}">
                  <a16:creationId xmlns:a16="http://schemas.microsoft.com/office/drawing/2014/main" id="{7D505640-702F-FE83-916E-A5F6A2700377}"/>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27" name="IMAGENS/FOTOS E ESQUEMAS">
              <a:extLst>
                <a:ext uri="{FF2B5EF4-FFF2-40B4-BE49-F238E27FC236}">
                  <a16:creationId xmlns:a16="http://schemas.microsoft.com/office/drawing/2014/main" id="{55BC1241-12EC-18D8-BEEC-F1654D9E0B14}"/>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1" name="Retângulo 3">
            <a:extLst>
              <a:ext uri="{FF2B5EF4-FFF2-40B4-BE49-F238E27FC236}">
                <a16:creationId xmlns:a16="http://schemas.microsoft.com/office/drawing/2014/main" id="{ED7FC2DC-FCFB-BDAB-3D91-C99C9276AD80}"/>
              </a:ext>
            </a:extLst>
          </p:cNvPr>
          <p:cNvGrpSpPr/>
          <p:nvPr/>
        </p:nvGrpSpPr>
        <p:grpSpPr>
          <a:xfrm>
            <a:off x="3501572" y="34200922"/>
            <a:ext cx="6474572" cy="7319082"/>
            <a:chOff x="0" y="0"/>
            <a:chExt cx="6474571" cy="7319081"/>
          </a:xfrm>
        </p:grpSpPr>
        <p:sp>
          <p:nvSpPr>
            <p:cNvPr id="129" name="Retângulo">
              <a:extLst>
                <a:ext uri="{FF2B5EF4-FFF2-40B4-BE49-F238E27FC236}">
                  <a16:creationId xmlns:a16="http://schemas.microsoft.com/office/drawing/2014/main" id="{4440D7D0-872F-3BD7-73F4-D56F0805FF83}"/>
                </a:ext>
              </a:extLst>
            </p:cNvPr>
            <p:cNvSpPr/>
            <p:nvPr/>
          </p:nvSpPr>
          <p:spPr>
            <a:xfrm>
              <a:off x="0" y="0"/>
              <a:ext cx="6474572" cy="731908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0" name="IMAGENS/FOTOS E ESQUEMAS">
              <a:extLst>
                <a:ext uri="{FF2B5EF4-FFF2-40B4-BE49-F238E27FC236}">
                  <a16:creationId xmlns:a16="http://schemas.microsoft.com/office/drawing/2014/main" id="{1BD118BD-D029-CDAB-A0C4-80EE768DC6CB}"/>
                </a:ext>
              </a:extLst>
            </p:cNvPr>
            <p:cNvSpPr txBox="1"/>
            <p:nvPr/>
          </p:nvSpPr>
          <p:spPr>
            <a:xfrm>
              <a:off x="96180" y="2849980"/>
              <a:ext cx="6282211" cy="161912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32" name="RESULTADOS:…">
            <a:extLst>
              <a:ext uri="{FF2B5EF4-FFF2-40B4-BE49-F238E27FC236}">
                <a16:creationId xmlns:a16="http://schemas.microsoft.com/office/drawing/2014/main" id="{97F949B5-5BC7-A950-1AD9-D67DA3E406BC}"/>
              </a:ext>
            </a:extLst>
          </p:cNvPr>
          <p:cNvSpPr txBox="1"/>
          <p:nvPr/>
        </p:nvSpPr>
        <p:spPr>
          <a:xfrm>
            <a:off x="15005560" y="14211120"/>
            <a:ext cx="12101994" cy="3876389"/>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RESULTADOS: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35" name="Retângulo 3">
            <a:extLst>
              <a:ext uri="{FF2B5EF4-FFF2-40B4-BE49-F238E27FC236}">
                <a16:creationId xmlns:a16="http://schemas.microsoft.com/office/drawing/2014/main" id="{86004DED-F79F-2FA4-7D4E-4EF4D217D212}"/>
              </a:ext>
            </a:extLst>
          </p:cNvPr>
          <p:cNvGrpSpPr/>
          <p:nvPr/>
        </p:nvGrpSpPr>
        <p:grpSpPr>
          <a:xfrm>
            <a:off x="15005560" y="18592623"/>
            <a:ext cx="3505201" cy="3962401"/>
            <a:chOff x="0" y="0"/>
            <a:chExt cx="3505200" cy="3962400"/>
          </a:xfrm>
        </p:grpSpPr>
        <p:sp>
          <p:nvSpPr>
            <p:cNvPr id="133" name="Retângulo">
              <a:extLst>
                <a:ext uri="{FF2B5EF4-FFF2-40B4-BE49-F238E27FC236}">
                  <a16:creationId xmlns:a16="http://schemas.microsoft.com/office/drawing/2014/main" id="{05052673-6630-B845-53EA-B4CEB1002330}"/>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4" name="IMAGENS/FOTOS E ESQUEMAS">
              <a:extLst>
                <a:ext uri="{FF2B5EF4-FFF2-40B4-BE49-F238E27FC236}">
                  <a16:creationId xmlns:a16="http://schemas.microsoft.com/office/drawing/2014/main" id="{791AB07A-8B2C-5CA2-C514-D7552A5D0A3F}"/>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38" name="Retângulo 3">
            <a:extLst>
              <a:ext uri="{FF2B5EF4-FFF2-40B4-BE49-F238E27FC236}">
                <a16:creationId xmlns:a16="http://schemas.microsoft.com/office/drawing/2014/main" id="{671F03B6-6F34-179F-B490-FFFE64699A19}"/>
              </a:ext>
            </a:extLst>
          </p:cNvPr>
          <p:cNvGrpSpPr/>
          <p:nvPr/>
        </p:nvGrpSpPr>
        <p:grpSpPr>
          <a:xfrm>
            <a:off x="23686493" y="18592623"/>
            <a:ext cx="3505201" cy="3962401"/>
            <a:chOff x="0" y="0"/>
            <a:chExt cx="3505200" cy="3962400"/>
          </a:xfrm>
        </p:grpSpPr>
        <p:sp>
          <p:nvSpPr>
            <p:cNvPr id="136" name="Retângulo">
              <a:extLst>
                <a:ext uri="{FF2B5EF4-FFF2-40B4-BE49-F238E27FC236}">
                  <a16:creationId xmlns:a16="http://schemas.microsoft.com/office/drawing/2014/main" id="{77B0AA4E-B3DB-1625-0527-DA366C503798}"/>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37" name="IMAGENS/FOTOS E ESQUEMAS">
              <a:extLst>
                <a:ext uri="{FF2B5EF4-FFF2-40B4-BE49-F238E27FC236}">
                  <a16:creationId xmlns:a16="http://schemas.microsoft.com/office/drawing/2014/main" id="{36AC2FC0-979D-FFC0-847A-681CB1636A16}"/>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1" name="Retângulo 3">
            <a:extLst>
              <a:ext uri="{FF2B5EF4-FFF2-40B4-BE49-F238E27FC236}">
                <a16:creationId xmlns:a16="http://schemas.microsoft.com/office/drawing/2014/main" id="{9E4EA0D6-B9C9-6BD4-A53C-5F7F275FCE57}"/>
              </a:ext>
            </a:extLst>
          </p:cNvPr>
          <p:cNvGrpSpPr/>
          <p:nvPr/>
        </p:nvGrpSpPr>
        <p:grpSpPr>
          <a:xfrm>
            <a:off x="19407302" y="18592623"/>
            <a:ext cx="3505201" cy="3962401"/>
            <a:chOff x="0" y="0"/>
            <a:chExt cx="3505200" cy="3962400"/>
          </a:xfrm>
        </p:grpSpPr>
        <p:sp>
          <p:nvSpPr>
            <p:cNvPr id="139" name="Retângulo">
              <a:extLst>
                <a:ext uri="{FF2B5EF4-FFF2-40B4-BE49-F238E27FC236}">
                  <a16:creationId xmlns:a16="http://schemas.microsoft.com/office/drawing/2014/main" id="{6C6A60BA-960E-4559-643A-1B2B565C9B71}"/>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0" name="IMAGENS/FOTOS E ESQUEMAS">
              <a:extLst>
                <a:ext uri="{FF2B5EF4-FFF2-40B4-BE49-F238E27FC236}">
                  <a16:creationId xmlns:a16="http://schemas.microsoft.com/office/drawing/2014/main" id="{9DBE1958-80F4-5B44-9662-6A87670A3BAD}"/>
                </a:ext>
              </a:extLst>
            </p:cNvPr>
            <p:cNvSpPr txBox="1"/>
            <p:nvPr/>
          </p:nvSpPr>
          <p:spPr>
            <a:xfrm>
              <a:off x="52069" y="1542921"/>
              <a:ext cx="3401061" cy="876558"/>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t>IMAGENS/FOTOS E ESQUEMAS</a:t>
              </a:r>
            </a:p>
          </p:txBody>
        </p:sp>
      </p:grpSp>
      <p:grpSp>
        <p:nvGrpSpPr>
          <p:cNvPr id="144" name="Retângulo 3">
            <a:extLst>
              <a:ext uri="{FF2B5EF4-FFF2-40B4-BE49-F238E27FC236}">
                <a16:creationId xmlns:a16="http://schemas.microsoft.com/office/drawing/2014/main" id="{E58EA6CC-48F5-8F65-7CFD-4EC1992241B5}"/>
              </a:ext>
            </a:extLst>
          </p:cNvPr>
          <p:cNvGrpSpPr/>
          <p:nvPr/>
        </p:nvGrpSpPr>
        <p:grpSpPr>
          <a:xfrm>
            <a:off x="15328077" y="27252270"/>
            <a:ext cx="5209505" cy="5889006"/>
            <a:chOff x="0" y="0"/>
            <a:chExt cx="5209504" cy="5889005"/>
          </a:xfrm>
        </p:grpSpPr>
        <p:sp>
          <p:nvSpPr>
            <p:cNvPr id="142" name="Retângulo">
              <a:extLst>
                <a:ext uri="{FF2B5EF4-FFF2-40B4-BE49-F238E27FC236}">
                  <a16:creationId xmlns:a16="http://schemas.microsoft.com/office/drawing/2014/main" id="{A2BFBD1E-02AA-874F-8E1F-654A6E6E1EAC}"/>
                </a:ext>
              </a:extLst>
            </p:cNvPr>
            <p:cNvSpPr/>
            <p:nvPr/>
          </p:nvSpPr>
          <p:spPr>
            <a:xfrm>
              <a:off x="0" y="0"/>
              <a:ext cx="5209505" cy="5889006"/>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3" name="IMAGENS/FOTOS E ESQUEMAS">
              <a:extLst>
                <a:ext uri="{FF2B5EF4-FFF2-40B4-BE49-F238E27FC236}">
                  <a16:creationId xmlns:a16="http://schemas.microsoft.com/office/drawing/2014/main" id="{56979616-89C6-95A0-EBD5-E17A40678572}"/>
                </a:ext>
              </a:extLst>
            </p:cNvPr>
            <p:cNvSpPr txBox="1"/>
            <p:nvPr/>
          </p:nvSpPr>
          <p:spPr>
            <a:xfrm>
              <a:off x="77387" y="2293122"/>
              <a:ext cx="5054730" cy="1302761"/>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sp>
        <p:nvSpPr>
          <p:cNvPr id="145" name="CONCLUSÕES:…">
            <a:extLst>
              <a:ext uri="{FF2B5EF4-FFF2-40B4-BE49-F238E27FC236}">
                <a16:creationId xmlns:a16="http://schemas.microsoft.com/office/drawing/2014/main" id="{D234B6D9-00F9-555C-E5BB-B986C91090F8}"/>
              </a:ext>
            </a:extLst>
          </p:cNvPr>
          <p:cNvSpPr txBox="1"/>
          <p:nvPr/>
        </p:nvSpPr>
        <p:spPr>
          <a:xfrm>
            <a:off x="15005560" y="33612917"/>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CONCLUSÕES: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sp>
        <p:nvSpPr>
          <p:cNvPr id="146" name="REFERÊNCIAS:…">
            <a:extLst>
              <a:ext uri="{FF2B5EF4-FFF2-40B4-BE49-F238E27FC236}">
                <a16:creationId xmlns:a16="http://schemas.microsoft.com/office/drawing/2014/main" id="{AF8C91D8-3452-D230-F7D3-631BC3C4CE6B}"/>
              </a:ext>
            </a:extLst>
          </p:cNvPr>
          <p:cNvSpPr txBox="1"/>
          <p:nvPr/>
        </p:nvSpPr>
        <p:spPr>
          <a:xfrm>
            <a:off x="15005560" y="38052905"/>
            <a:ext cx="12101994" cy="3876388"/>
          </a:xfrm>
          <a:prstGeom prst="rect">
            <a:avLst/>
          </a:prstGeom>
          <a:ln w="12700">
            <a:miter lim="400000"/>
          </a:ln>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lIns="45719" rIns="45719">
            <a:spAutoFit/>
          </a:bodyPr>
          <a:lstStyle/>
          <a:p>
            <a:pPr>
              <a:defRPr sz="4000" b="1"/>
            </a:pPr>
            <a:r>
              <a:t>REFERÊNCIAS: </a:t>
            </a:r>
          </a:p>
          <a:p>
            <a:endParaRPr/>
          </a:p>
          <a:p>
            <a:r>
              <a:t>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 XXXXXXXXXXXXXX</a:t>
            </a:r>
          </a:p>
        </p:txBody>
      </p:sp>
      <p:grpSp>
        <p:nvGrpSpPr>
          <p:cNvPr id="149" name="Retângulo 3">
            <a:extLst>
              <a:ext uri="{FF2B5EF4-FFF2-40B4-BE49-F238E27FC236}">
                <a16:creationId xmlns:a16="http://schemas.microsoft.com/office/drawing/2014/main" id="{8455791B-9AC3-F653-C5B5-137038ED5A9F}"/>
              </a:ext>
            </a:extLst>
          </p:cNvPr>
          <p:cNvGrpSpPr/>
          <p:nvPr/>
        </p:nvGrpSpPr>
        <p:grpSpPr>
          <a:xfrm>
            <a:off x="21652678" y="27065344"/>
            <a:ext cx="5293514" cy="5983973"/>
            <a:chOff x="0" y="0"/>
            <a:chExt cx="5293513" cy="5983971"/>
          </a:xfrm>
        </p:grpSpPr>
        <p:sp>
          <p:nvSpPr>
            <p:cNvPr id="147" name="Retângulo">
              <a:extLst>
                <a:ext uri="{FF2B5EF4-FFF2-40B4-BE49-F238E27FC236}">
                  <a16:creationId xmlns:a16="http://schemas.microsoft.com/office/drawing/2014/main" id="{60DE7746-69B7-6781-D1F3-9CE3A5B5E3E6}"/>
                </a:ext>
              </a:extLst>
            </p:cNvPr>
            <p:cNvSpPr/>
            <p:nvPr/>
          </p:nvSpPr>
          <p:spPr>
            <a:xfrm>
              <a:off x="0" y="0"/>
              <a:ext cx="5293514" cy="5983972"/>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48" name="IMAGENS/FOTOS E ESQUEMAS">
              <a:extLst>
                <a:ext uri="{FF2B5EF4-FFF2-40B4-BE49-F238E27FC236}">
                  <a16:creationId xmlns:a16="http://schemas.microsoft.com/office/drawing/2014/main" id="{E0E94CD7-FBAC-0547-BAC4-05BDCD53EA64}"/>
                </a:ext>
              </a:extLst>
            </p:cNvPr>
            <p:cNvSpPr txBox="1"/>
            <p:nvPr/>
          </p:nvSpPr>
          <p:spPr>
            <a:xfrm>
              <a:off x="78635" y="2330102"/>
              <a:ext cx="5136243" cy="132376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2" name="Retângulo 3">
            <a:extLst>
              <a:ext uri="{FF2B5EF4-FFF2-40B4-BE49-F238E27FC236}">
                <a16:creationId xmlns:a16="http://schemas.microsoft.com/office/drawing/2014/main" id="{9BE7009D-8EA6-E9C7-4733-C21F91AC9AE3}"/>
              </a:ext>
            </a:extLst>
          </p:cNvPr>
          <p:cNvGrpSpPr/>
          <p:nvPr/>
        </p:nvGrpSpPr>
        <p:grpSpPr>
          <a:xfrm>
            <a:off x="14951995" y="22902350"/>
            <a:ext cx="3402243" cy="3846014"/>
            <a:chOff x="0" y="0"/>
            <a:chExt cx="3402241" cy="3846012"/>
          </a:xfrm>
        </p:grpSpPr>
        <p:sp>
          <p:nvSpPr>
            <p:cNvPr id="150" name="Retângulo">
              <a:extLst>
                <a:ext uri="{FF2B5EF4-FFF2-40B4-BE49-F238E27FC236}">
                  <a16:creationId xmlns:a16="http://schemas.microsoft.com/office/drawing/2014/main" id="{DB7A47C2-90DE-989A-195B-8835A5E87578}"/>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1" name="IMAGENS/FOTOS E ESQUEMAS">
              <a:extLst>
                <a:ext uri="{FF2B5EF4-FFF2-40B4-BE49-F238E27FC236}">
                  <a16:creationId xmlns:a16="http://schemas.microsoft.com/office/drawing/2014/main" id="{AAC06726-EF9A-FEB4-BEFD-A594E0A74960}"/>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5" name="Retângulo 3">
            <a:extLst>
              <a:ext uri="{FF2B5EF4-FFF2-40B4-BE49-F238E27FC236}">
                <a16:creationId xmlns:a16="http://schemas.microsoft.com/office/drawing/2014/main" id="{74015661-C44D-E603-C732-AA11A49353DE}"/>
              </a:ext>
            </a:extLst>
          </p:cNvPr>
          <p:cNvGrpSpPr/>
          <p:nvPr/>
        </p:nvGrpSpPr>
        <p:grpSpPr>
          <a:xfrm>
            <a:off x="19458781" y="22902350"/>
            <a:ext cx="3402243" cy="3846014"/>
            <a:chOff x="0" y="0"/>
            <a:chExt cx="3402241" cy="3846012"/>
          </a:xfrm>
        </p:grpSpPr>
        <p:sp>
          <p:nvSpPr>
            <p:cNvPr id="153" name="Retângulo">
              <a:extLst>
                <a:ext uri="{FF2B5EF4-FFF2-40B4-BE49-F238E27FC236}">
                  <a16:creationId xmlns:a16="http://schemas.microsoft.com/office/drawing/2014/main" id="{359C3955-CFEC-1F79-C9CE-32F0BE8A01DE}"/>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4" name="IMAGENS/FOTOS E ESQUEMAS">
              <a:extLst>
                <a:ext uri="{FF2B5EF4-FFF2-40B4-BE49-F238E27FC236}">
                  <a16:creationId xmlns:a16="http://schemas.microsoft.com/office/drawing/2014/main" id="{083CFDCD-D4BB-9557-D1B5-C5634A22B3A4}"/>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grpSp>
        <p:nvGrpSpPr>
          <p:cNvPr id="158" name="Retângulo 3">
            <a:extLst>
              <a:ext uri="{FF2B5EF4-FFF2-40B4-BE49-F238E27FC236}">
                <a16:creationId xmlns:a16="http://schemas.microsoft.com/office/drawing/2014/main" id="{1FB2706D-56C0-6869-52AD-49FBCEBD31A0}"/>
              </a:ext>
            </a:extLst>
          </p:cNvPr>
          <p:cNvGrpSpPr/>
          <p:nvPr/>
        </p:nvGrpSpPr>
        <p:grpSpPr>
          <a:xfrm>
            <a:off x="23737972" y="22804913"/>
            <a:ext cx="3402243" cy="3846014"/>
            <a:chOff x="0" y="0"/>
            <a:chExt cx="3402241" cy="3846012"/>
          </a:xfrm>
        </p:grpSpPr>
        <p:sp>
          <p:nvSpPr>
            <p:cNvPr id="156" name="Retângulo">
              <a:extLst>
                <a:ext uri="{FF2B5EF4-FFF2-40B4-BE49-F238E27FC236}">
                  <a16:creationId xmlns:a16="http://schemas.microsoft.com/office/drawing/2014/main" id="{81B44D22-2883-0954-2C8B-8505399A1FC2}"/>
                </a:ext>
              </a:extLst>
            </p:cNvPr>
            <p:cNvSpPr/>
            <p:nvPr/>
          </p:nvSpPr>
          <p:spPr>
            <a:xfrm>
              <a:off x="0" y="0"/>
              <a:ext cx="3402242" cy="3846013"/>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157" name="IMAGENS/FOTOS E ESQUEMAS">
              <a:extLst>
                <a:ext uri="{FF2B5EF4-FFF2-40B4-BE49-F238E27FC236}">
                  <a16:creationId xmlns:a16="http://schemas.microsoft.com/office/drawing/2014/main" id="{8E9F2A42-7033-9EA4-395D-FC6102CF62C3}"/>
                </a:ext>
              </a:extLst>
            </p:cNvPr>
            <p:cNvSpPr txBox="1"/>
            <p:nvPr/>
          </p:nvSpPr>
          <p:spPr>
            <a:xfrm>
              <a:off x="50540" y="1497600"/>
              <a:ext cx="3301162" cy="850812"/>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noAutofit/>
            </a:bodyPr>
            <a:lstStyle>
              <a:lvl1pPr algn="ctr">
                <a:defRPr sz="2800">
                  <a:solidFill>
                    <a:srgbClr val="FFFFFF"/>
                  </a:solidFill>
                </a:defRPr>
              </a:lvl1pPr>
            </a:lstStyle>
            <a:p>
              <a:r>
                <a:t>IMAGENS/FOTOS E ESQUEMAS</a:t>
              </a:r>
            </a:p>
          </p:txBody>
        </p:sp>
      </p:grpSp>
      <p:pic>
        <p:nvPicPr>
          <p:cNvPr id="2" name="Conector Reto 14" descr="Conector Reto 14">
            <a:extLst>
              <a:ext uri="{FF2B5EF4-FFF2-40B4-BE49-F238E27FC236}">
                <a16:creationId xmlns:a16="http://schemas.microsoft.com/office/drawing/2014/main" id="{94BE0A6F-2580-EE7D-50EA-9EFBA1DE9553}"/>
              </a:ext>
            </a:extLst>
          </p:cNvPr>
          <p:cNvPicPr>
            <a:picLocks/>
          </p:cNvPicPr>
          <p:nvPr/>
        </p:nvPicPr>
        <p:blipFill>
          <a:blip r:embed="rId2"/>
          <a:stretch>
            <a:fillRect/>
          </a:stretch>
        </p:blipFill>
        <p:spPr>
          <a:xfrm>
            <a:off x="346528" y="2055321"/>
            <a:ext cx="28045229" cy="177801"/>
          </a:xfrm>
          <a:prstGeom prst="rect">
            <a:avLst/>
          </a:prstGeom>
        </p:spPr>
      </p:pic>
      <p:sp>
        <p:nvSpPr>
          <p:cNvPr id="3" name="FOMENTO:">
            <a:extLst>
              <a:ext uri="{FF2B5EF4-FFF2-40B4-BE49-F238E27FC236}">
                <a16:creationId xmlns:a16="http://schemas.microsoft.com/office/drawing/2014/main" id="{BC87E7C4-5EDD-D195-1A95-919397FCAB93}"/>
              </a:ext>
            </a:extLst>
          </p:cNvPr>
          <p:cNvSpPr txBox="1"/>
          <p:nvPr/>
        </p:nvSpPr>
        <p:spPr>
          <a:xfrm>
            <a:off x="25110252" y="663431"/>
            <a:ext cx="2306508" cy="1073149"/>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t">
            <a:noAutofit/>
          </a:bodyPr>
          <a:lstStyle>
            <a:lvl1pPr>
              <a:defRPr b="1"/>
            </a:lvl1pPr>
          </a:lstStyle>
          <a:p>
            <a:pPr algn="ctr"/>
            <a:r>
              <a:rPr lang="en-US" dirty="0"/>
              <a:t>COTA DE BOLSA</a:t>
            </a:r>
          </a:p>
          <a:p>
            <a:pPr algn="ctr"/>
            <a:r>
              <a:rPr lang="en-US" dirty="0"/>
              <a:t>ENSINO MÉDIO EXTERNO</a:t>
            </a:r>
            <a:endParaRPr dirty="0"/>
          </a:p>
        </p:txBody>
      </p:sp>
      <p:grpSp>
        <p:nvGrpSpPr>
          <p:cNvPr id="5" name="Retângulo 3">
            <a:extLst>
              <a:ext uri="{FF2B5EF4-FFF2-40B4-BE49-F238E27FC236}">
                <a16:creationId xmlns:a16="http://schemas.microsoft.com/office/drawing/2014/main" id="{A52E9974-AA9A-9F86-A515-6BBA5B3C041C}"/>
              </a:ext>
            </a:extLst>
          </p:cNvPr>
          <p:cNvGrpSpPr/>
          <p:nvPr/>
        </p:nvGrpSpPr>
        <p:grpSpPr>
          <a:xfrm>
            <a:off x="899539" y="2641510"/>
            <a:ext cx="3505201" cy="3962400"/>
            <a:chOff x="0" y="0"/>
            <a:chExt cx="3505200" cy="3962400"/>
          </a:xfrm>
        </p:grpSpPr>
        <p:sp>
          <p:nvSpPr>
            <p:cNvPr id="6" name="Retângulo">
              <a:extLst>
                <a:ext uri="{FF2B5EF4-FFF2-40B4-BE49-F238E27FC236}">
                  <a16:creationId xmlns:a16="http://schemas.microsoft.com/office/drawing/2014/main" id="{4889B330-DA1D-FE64-913F-E9AA9704B7B9}"/>
                </a:ext>
              </a:extLst>
            </p:cNvPr>
            <p:cNvSpPr/>
            <p:nvPr/>
          </p:nvSpPr>
          <p:spPr>
            <a:xfrm>
              <a:off x="0" y="0"/>
              <a:ext cx="3505200" cy="3962400"/>
            </a:xfrm>
            <a:prstGeom prst="rect">
              <a:avLst/>
            </a:prstGeom>
            <a:solidFill>
              <a:schemeClr val="accent1"/>
            </a:solidFill>
            <a:ln w="12700" cap="flat">
              <a:solidFill>
                <a:srgbClr val="32538F"/>
              </a:solidFill>
              <a:prstDash val="solid"/>
              <a:miter lim="800000"/>
            </a:ln>
            <a:effectLst/>
          </p:spPr>
          <p:txBody>
            <a:bodyPr wrap="square" lIns="45719" tIns="45719" rIns="45719" bIns="45719" numCol="1" anchor="ctr">
              <a:noAutofit/>
            </a:bodyPr>
            <a:lstStyle/>
            <a:p>
              <a:pPr algn="ctr">
                <a:defRPr>
                  <a:solidFill>
                    <a:srgbClr val="FFFFFF"/>
                  </a:solidFill>
                </a:defRPr>
              </a:pPr>
              <a:endParaRPr/>
            </a:p>
          </p:txBody>
        </p:sp>
        <p:sp>
          <p:nvSpPr>
            <p:cNvPr id="7" name="FOTO DO  APRESENTADOR">
              <a:extLst>
                <a:ext uri="{FF2B5EF4-FFF2-40B4-BE49-F238E27FC236}">
                  <a16:creationId xmlns:a16="http://schemas.microsoft.com/office/drawing/2014/main" id="{CF9AFAE8-20DA-C6BB-CB23-E7B7F801FA27}"/>
                </a:ext>
              </a:extLst>
            </p:cNvPr>
            <p:cNvSpPr txBox="1"/>
            <p:nvPr/>
          </p:nvSpPr>
          <p:spPr>
            <a:xfrm>
              <a:off x="52069" y="1504148"/>
              <a:ext cx="3401062" cy="954105"/>
            </a:xfrm>
            <a:prstGeom prst="rect">
              <a:avLst/>
            </a:prstGeom>
            <a:noFill/>
            <a:ln w="12700" cap="flat">
              <a:noFill/>
              <a:miter lim="400000"/>
            </a:ln>
            <a:effectLst/>
            <a:extLst>
              <a:ext uri="{C572A759-6A51-4108-AA02-DFA0A04FC94B}">
                <ma14:wrappingTextBoxFlag xmlns:ma14="http://schemas.microsoft.com/office/mac/drawingml/2011/main" xmlns:a14="http://schemas.microsoft.com/office/drawing/2010/main" xmlns:m="http://schemas.openxmlformats.org/officeDocument/2006/math" xmlns="" val="1"/>
              </a:ext>
            </a:extLst>
          </p:spPr>
          <p:txBody>
            <a:bodyPr wrap="square" lIns="45719" tIns="45719" rIns="45719" bIns="45719" numCol="1" anchor="ctr">
              <a:spAutoFit/>
            </a:bodyPr>
            <a:lstStyle>
              <a:lvl1pPr algn="ctr">
                <a:defRPr sz="2800">
                  <a:solidFill>
                    <a:srgbClr val="FFFFFF"/>
                  </a:solidFill>
                </a:defRPr>
              </a:lvl1pPr>
            </a:lstStyle>
            <a:p>
              <a:r>
                <a:rPr lang="en-US" dirty="0"/>
                <a:t>LOGO DA INSTITUIÇÃO </a:t>
              </a:r>
            </a:p>
            <a:p>
              <a:r>
                <a:rPr lang="en-US" dirty="0"/>
                <a:t>DE VÍNCULO</a:t>
              </a:r>
            </a:p>
          </p:txBody>
        </p:sp>
      </p:grpSp>
      <p:pic>
        <p:nvPicPr>
          <p:cNvPr id="8" name="Imagem 7">
            <a:extLst>
              <a:ext uri="{FF2B5EF4-FFF2-40B4-BE49-F238E27FC236}">
                <a16:creationId xmlns:a16="http://schemas.microsoft.com/office/drawing/2014/main" id="{58BEB7DD-600D-F44F-1813-9B77E7587E58}"/>
              </a:ext>
            </a:extLst>
          </p:cNvPr>
          <p:cNvPicPr>
            <a:picLocks noChangeAspect="1"/>
          </p:cNvPicPr>
          <p:nvPr/>
        </p:nvPicPr>
        <p:blipFill>
          <a:blip r:embed="rId5">
            <a:extLst>
              <a:ext uri="{28A0092B-C50C-407E-A947-70E740481C1C}">
                <a14:useLocalDpi xmlns:a14="http://schemas.microsoft.com/office/drawing/2010/main" val="0"/>
              </a:ext>
            </a:extLst>
          </a:blip>
          <a:srcRect t="32774" b="36600"/>
          <a:stretch>
            <a:fillRect/>
          </a:stretch>
        </p:blipFill>
        <p:spPr>
          <a:xfrm>
            <a:off x="12286132" y="160419"/>
            <a:ext cx="4565509" cy="1976362"/>
          </a:xfrm>
          <a:prstGeom prst="rect">
            <a:avLst/>
          </a:prstGeom>
        </p:spPr>
      </p:pic>
    </p:spTree>
    <p:extLst>
      <p:ext uri="{BB962C8B-B14F-4D97-AF65-F5344CB8AC3E}">
        <p14:creationId xmlns:p14="http://schemas.microsoft.com/office/powerpoint/2010/main" val="4178140178"/>
      </p:ext>
    </p:extLst>
  </p:cSld>
  <p:clrMapOvr>
    <a:masterClrMapping/>
  </p:clrMapOvr>
  <p:transition spd="med"/>
</p:sld>
</file>

<file path=ppt/theme/theme1.xml><?xml version="1.0" encoding="utf-8"?>
<a:theme xmlns:a="http://schemas.openxmlformats.org/drawingml/2006/main" name="Tema do Office">
  <a:themeElements>
    <a:clrScheme name="Tema do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o Office">
      <a:majorFont>
        <a:latin typeface="Calibri"/>
        <a:ea typeface="Calibri"/>
        <a:cs typeface="Calibri"/>
      </a:majorFont>
      <a:minorFont>
        <a:latin typeface="Helvetica"/>
        <a:ea typeface="Helvetica"/>
        <a:cs typeface="Helvetica"/>
      </a:minorFont>
    </a:fontScheme>
    <a:fmtScheme name="Tema do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ppt/theme/theme2.xml><?xml version="1.0" encoding="utf-8"?>
<a:theme xmlns:a="http://schemas.openxmlformats.org/drawingml/2006/main" name="Tema do Office">
  <a:themeElements>
    <a:clrScheme name="Tema do Office">
      <a:dk1>
        <a:srgbClr val="000000"/>
      </a:dk1>
      <a:lt1>
        <a:srgbClr val="FFFFFF"/>
      </a:lt1>
      <a:dk2>
        <a:srgbClr val="A7A7A7"/>
      </a:dk2>
      <a:lt2>
        <a:srgbClr val="535353"/>
      </a:lt2>
      <a:accent1>
        <a:srgbClr val="4472C4"/>
      </a:accent1>
      <a:accent2>
        <a:srgbClr val="ED7D31"/>
      </a:accent2>
      <a:accent3>
        <a:srgbClr val="A5A5A5"/>
      </a:accent3>
      <a:accent4>
        <a:srgbClr val="FFC000"/>
      </a:accent4>
      <a:accent5>
        <a:srgbClr val="5B9BD5"/>
      </a:accent5>
      <a:accent6>
        <a:srgbClr val="70AD47"/>
      </a:accent6>
      <a:hlink>
        <a:srgbClr val="0000FF"/>
      </a:hlink>
      <a:folHlink>
        <a:srgbClr val="FF00FF"/>
      </a:folHlink>
    </a:clrScheme>
    <a:fontScheme name="Tema do Office">
      <a:majorFont>
        <a:latin typeface="Calibri"/>
        <a:ea typeface="Calibri"/>
        <a:cs typeface="Calibri"/>
      </a:majorFont>
      <a:minorFont>
        <a:latin typeface="Helvetica"/>
        <a:ea typeface="Helvetica"/>
        <a:cs typeface="Helvetica"/>
      </a:minorFont>
    </a:fontScheme>
    <a:fmtScheme name="Tema do 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29999"/>
              </a:schemeClr>
            </a:gs>
            <a:gs pos="100000">
              <a:schemeClr val="phClr">
                <a:tint val="50000"/>
                <a:shade val="100000"/>
                <a:satMod val="350000"/>
              </a:schemeClr>
            </a:gs>
          </a:gsLst>
          <a:lin ang="16200000" scaled="0"/>
        </a:gradFill>
      </a:fillStyleLst>
      <a:lnStyleLst>
        <a:ln w="9525" cap="flat" cmpd="sng" algn="ctr">
          <a:solidFill>
            <a:schemeClr val="phClr">
              <a:shade val="95000"/>
              <a:satMod val="104999"/>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effectStyle>
        <a:effectStyle>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solidFill>
          <a:srgbClr val="FFFFFF"/>
        </a:solidFill>
        <a:ln w="12700" cap="flat">
          <a:solidFill>
            <a:schemeClr val="accent1"/>
          </a:solidFill>
          <a:prstDash val="solid"/>
          <a:miter lim="800000"/>
        </a:ln>
        <a:effectLst/>
        <a:sp3d/>
      </a:spPr>
      <a:bodyPr rot="0" spcFirstLastPara="1" vertOverflow="overflow" horzOverflow="overflow" vert="horz" wrap="square" lIns="45719" tIns="45719" rIns="45719" bIns="45719" numCol="1" spcCol="38100" rtlCol="0" anchor="ctr">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spDef>
    <a:lnDef>
      <a:spPr>
        <a:noFill/>
        <a:ln w="12700" cap="flat">
          <a:solidFill>
            <a:schemeClr val="accent1"/>
          </a:solidFill>
          <a:prstDash val="solid"/>
          <a:miter lim="800000"/>
        </a:ln>
        <a:effectLst/>
        <a:sp3d/>
      </a:spPr>
      <a:bodyPr rot="0" spcFirstLastPara="1" vertOverflow="overflow" horzOverflow="overflow" vert="horz" wrap="square" lIns="91439" tIns="45719" rIns="91439" bIns="45719" numCol="1" spcCol="38100" rtlCol="0" anchor="t">
        <a:noAutofit/>
      </a:bodyPr>
      <a:lstStyle>
        <a:def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lnDef>
    <a:txDef>
      <a:spPr>
        <a:noFill/>
        <a:ln w="12700" cap="flat">
          <a:noFill/>
          <a:miter lim="400000"/>
        </a:ln>
        <a:effectLst/>
        <a:sp3d/>
      </a:spPr>
      <a:bodyPr rot="0" spcFirstLastPara="1" vertOverflow="overflow" horzOverflow="overflow" vert="horz" wrap="square" lIns="45719" tIns="45719" rIns="45719" bIns="45719" numCol="1" spcCol="38100" rtlCol="0" anchor="t">
        <a:spAutoFit/>
      </a:bodyPr>
      <a:lstStyle>
        <a:defPPr marL="0" marR="0" indent="0" algn="l" defTabSz="457200" rtl="0" fontAlgn="auto" latinLnBrk="0"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latin typeface="+mj-lt"/>
            <a:ea typeface="+mj-ea"/>
            <a:cs typeface="+mj-cs"/>
            <a:sym typeface="Calibri"/>
          </a:defRPr>
        </a:defPPr>
        <a:lvl1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1pPr>
        <a:lvl2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2pPr>
        <a:lvl3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3pPr>
        <a:lvl4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4pPr>
        <a:lvl5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5pPr>
        <a:lvl6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6pPr>
        <a:lvl7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7pPr>
        <a:lvl8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8pPr>
        <a:lvl9pPr marL="0" marR="0" indent="0" algn="l" defTabSz="914400" rtl="0" fontAlgn="auto" latinLnBrk="1" hangingPunct="0">
          <a:lnSpc>
            <a:spcPct val="100000"/>
          </a:lnSpc>
          <a:spcBef>
            <a:spcPts val="0"/>
          </a:spcBef>
          <a:spcAft>
            <a:spcPts val="0"/>
          </a:spcAft>
          <a:buClrTx/>
          <a:buSzTx/>
          <a:buFontTx/>
          <a:buNone/>
          <a:tabLst/>
          <a:defRPr kumimoji="0" sz="1800" b="0" i="0" u="none" strike="noStrike" cap="none" spc="0" normalizeH="0" baseline="0">
            <a:ln>
              <a:noFill/>
            </a:ln>
            <a:solidFill>
              <a:srgbClr val="000000"/>
            </a:solidFill>
            <a:effectLst/>
            <a:uFillTx/>
          </a:defRPr>
        </a:lvl9pPr>
      </a:lstStyle>
      <a:style>
        <a:lnRef idx="0">
          <a:scrgbClr r="0" g="0" b="0"/>
        </a:lnRef>
        <a:fillRef idx="0">
          <a:scrgbClr r="0" g="0" b="0"/>
        </a:fillRef>
        <a:effectRef idx="0">
          <a:scrgbClr r="0" g="0" b="0"/>
        </a:effectRef>
        <a:fontRef idx="none"/>
      </a:style>
    </a:txDef>
  </a:objectDefaults>
  <a:extraClrSchemeLst/>
</a:theme>
</file>

<file path=docProps/app.xml><?xml version="1.0" encoding="utf-8"?>
<Properties xmlns="http://schemas.openxmlformats.org/officeDocument/2006/extended-properties" xmlns:vt="http://schemas.openxmlformats.org/officeDocument/2006/docPropsVTypes">
  <TotalTime>77</TotalTime>
  <Words>6388</Words>
  <Application>Microsoft Macintosh PowerPoint</Application>
  <PresentationFormat>Personalizar</PresentationFormat>
  <Paragraphs>411</Paragraphs>
  <Slides>9</Slides>
  <Notes>0</Notes>
  <HiddenSlides>0</HiddenSlides>
  <MMClips>0</MMClips>
  <ScaleCrop>false</ScaleCrop>
  <HeadingPairs>
    <vt:vector size="6" baseType="variant">
      <vt:variant>
        <vt:lpstr>Fontes usadas</vt:lpstr>
      </vt:variant>
      <vt:variant>
        <vt:i4>4</vt:i4>
      </vt:variant>
      <vt:variant>
        <vt:lpstr>Tema</vt:lpstr>
      </vt:variant>
      <vt:variant>
        <vt:i4>1</vt:i4>
      </vt:variant>
      <vt:variant>
        <vt:lpstr>Títulos de slides</vt:lpstr>
      </vt:variant>
      <vt:variant>
        <vt:i4>9</vt:i4>
      </vt:variant>
    </vt:vector>
  </HeadingPairs>
  <TitlesOfParts>
    <vt:vector size="14" baseType="lpstr">
      <vt:lpstr>Arial</vt:lpstr>
      <vt:lpstr>Calibri</vt:lpstr>
      <vt:lpstr>Calibri Light</vt:lpstr>
      <vt:lpstr>Times Roman</vt:lpstr>
      <vt:lpstr>Tema do Office</vt:lpstr>
      <vt:lpstr>INSTRUÇÕES</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lpstr>Apresentação do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INSTRUÇÕES</dc:title>
  <cp:lastModifiedBy>Usuário do Microsoft Office</cp:lastModifiedBy>
  <cp:revision>7</cp:revision>
  <dcterms:modified xsi:type="dcterms:W3CDTF">2025-09-17T17:55:19Z</dcterms:modified>
</cp:coreProperties>
</file>