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1"/>
  </p:sldMasterIdLst>
  <p:notesMasterIdLst>
    <p:notesMasterId r:id="rId4"/>
  </p:notesMasterIdLst>
  <p:sldIdLst>
    <p:sldId id="256" r:id="rId2"/>
    <p:sldId id="257" r:id="rId3"/>
  </p:sldIdLst>
  <p:sldSz cx="32404050" cy="43205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3604">
          <p15:clr>
            <a:srgbClr val="000000"/>
          </p15:clr>
        </p15:guide>
        <p15:guide id="2" pos="9068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 snapToGrid="0">
      <p:cViewPr>
        <p:scale>
          <a:sx n="20" d="100"/>
          <a:sy n="20" d="100"/>
        </p:scale>
        <p:origin x="-1380" y="-96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2228515" y="2300720"/>
            <a:ext cx="27957742" cy="8352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2228515" y="11503551"/>
            <a:ext cx="27957742" cy="274184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t" anchorCtr="0">
            <a:normAutofit/>
          </a:bodyPr>
          <a:lstStyle>
            <a:lvl1pPr marL="480197" lvl="0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60394" lvl="1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440591" lvl="2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920789" lvl="3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400986" lvl="4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881183" lvl="5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361380" lvl="6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841577" lvl="7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321774" lvl="8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29532945" y="40923031"/>
            <a:ext cx="653311" cy="1297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431107" y="7072186"/>
            <a:ext cx="27552557" cy="15044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00"/>
              <a:buFont typeface="Calibri"/>
              <a:buNone/>
              <a:defRPr sz="197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4051847" y="22697009"/>
            <a:ext cx="24311078" cy="10433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t" anchorCtr="0">
            <a:normAutofit/>
          </a:bodyPr>
          <a:lstStyle>
            <a:lvl1pPr marL="480197" lvl="0" indent="-240099" algn="ctr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7500"/>
              <a:buFont typeface="Calibri"/>
              <a:buNone/>
              <a:defRPr sz="7900"/>
            </a:lvl1pPr>
            <a:lvl2pPr marL="960394" lvl="1" indent="-240099" algn="ctr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7500"/>
              <a:buFont typeface="Calibri"/>
              <a:buNone/>
              <a:defRPr sz="7900"/>
            </a:lvl2pPr>
            <a:lvl3pPr marL="1440591" lvl="2" indent="-240099" algn="ctr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7500"/>
              <a:buFont typeface="Calibri"/>
              <a:buNone/>
              <a:defRPr sz="7900"/>
            </a:lvl3pPr>
            <a:lvl4pPr marL="1920789" lvl="3" indent="-240099" algn="ctr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7500"/>
              <a:buFont typeface="Calibri"/>
              <a:buNone/>
              <a:defRPr sz="7900"/>
            </a:lvl4pPr>
            <a:lvl5pPr marL="2400986" lvl="4" indent="-240099" algn="ctr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7500"/>
              <a:buFont typeface="Calibri"/>
              <a:buNone/>
              <a:defRPr sz="7900"/>
            </a:lvl5pPr>
            <a:lvl6pPr marL="2881183" lvl="5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361380" lvl="6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841577" lvl="7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321774" lvl="8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29532945" y="40923031"/>
            <a:ext cx="653311" cy="1297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>
  <p:cSld name="Cabeçalho da Seção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2211634" y="10773339"/>
            <a:ext cx="27957741" cy="179755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00"/>
              <a:buFont typeface="Calibri"/>
              <a:buNone/>
              <a:defRPr sz="197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2211634" y="28918939"/>
            <a:ext cx="27957741" cy="9452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t" anchorCtr="0">
            <a:normAutofit/>
          </a:bodyPr>
          <a:lstStyle>
            <a:lvl1pPr marL="480197" lvl="0" indent="-240099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7500"/>
              <a:buFont typeface="Calibri"/>
              <a:buNone/>
              <a:defRPr sz="7900"/>
            </a:lvl1pPr>
            <a:lvl2pPr marL="960394" lvl="1" indent="-240099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7500"/>
              <a:buFont typeface="Calibri"/>
              <a:buNone/>
              <a:defRPr sz="7900"/>
            </a:lvl2pPr>
            <a:lvl3pPr marL="1440591" lvl="2" indent="-240099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7500"/>
              <a:buFont typeface="Calibri"/>
              <a:buNone/>
              <a:defRPr sz="7900"/>
            </a:lvl3pPr>
            <a:lvl4pPr marL="1920789" lvl="3" indent="-240099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7500"/>
              <a:buFont typeface="Calibri"/>
              <a:buNone/>
              <a:defRPr sz="7900"/>
            </a:lvl4pPr>
            <a:lvl5pPr marL="2400986" lvl="4" indent="-240099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7500"/>
              <a:buFont typeface="Calibri"/>
              <a:buNone/>
              <a:defRPr sz="7900"/>
            </a:lvl5pPr>
            <a:lvl6pPr marL="2881183" lvl="5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361380" lvl="6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841577" lvl="7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321774" lvl="8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29532945" y="40923031"/>
            <a:ext cx="653311" cy="1297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>
  <p:cSld name="Duas Partes de Conteúdo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2228515" y="2300720"/>
            <a:ext cx="27957742" cy="8352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2228514" y="11503551"/>
            <a:ext cx="13776279" cy="274184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t" anchorCtr="0">
            <a:normAutofit/>
          </a:bodyPr>
          <a:lstStyle>
            <a:lvl1pPr marL="480197" lvl="0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60394" lvl="1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440591" lvl="2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920789" lvl="3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400986" lvl="4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881183" lvl="5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361380" lvl="6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841577" lvl="7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321774" lvl="8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29532945" y="40923031"/>
            <a:ext cx="653311" cy="1297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>
  <p:cSld name="Comparação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232737" y="2300720"/>
            <a:ext cx="27957741" cy="8352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body" idx="1"/>
          </p:nvPr>
        </p:nvSpPr>
        <p:spPr>
          <a:xfrm>
            <a:off x="2232741" y="10593273"/>
            <a:ext cx="13712966" cy="519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b" anchorCtr="0">
            <a:normAutofit/>
          </a:bodyPr>
          <a:lstStyle>
            <a:lvl1pPr marL="480197" lvl="0" indent="-240099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7500"/>
              <a:buFont typeface="Calibri"/>
              <a:buNone/>
              <a:defRPr sz="7900" b="1"/>
            </a:lvl1pPr>
            <a:lvl2pPr marL="960394" lvl="1" indent="-240099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7500"/>
              <a:buFont typeface="Calibri"/>
              <a:buNone/>
              <a:defRPr sz="7900" b="1"/>
            </a:lvl2pPr>
            <a:lvl3pPr marL="1440591" lvl="2" indent="-240099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7500"/>
              <a:buFont typeface="Calibri"/>
              <a:buNone/>
              <a:defRPr sz="7900" b="1"/>
            </a:lvl3pPr>
            <a:lvl4pPr marL="1920789" lvl="3" indent="-240099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7500"/>
              <a:buFont typeface="Calibri"/>
              <a:buNone/>
              <a:defRPr sz="7900" b="1"/>
            </a:lvl4pPr>
            <a:lvl5pPr marL="2400986" lvl="4" indent="-240099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7500"/>
              <a:buFont typeface="Calibri"/>
              <a:buNone/>
              <a:defRPr sz="7900" b="1"/>
            </a:lvl5pPr>
            <a:lvl6pPr marL="2881183" lvl="5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361380" lvl="6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841577" lvl="7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321774" lvl="8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2"/>
          </p:nvPr>
        </p:nvSpPr>
        <p:spPr>
          <a:xfrm>
            <a:off x="16409978" y="10593273"/>
            <a:ext cx="13780502" cy="519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b" anchorCtr="0">
            <a:normAutofit/>
          </a:bodyPr>
          <a:lstStyle>
            <a:lvl1pPr marL="480197" lvl="0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60394" lvl="1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440591" lvl="2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920789" lvl="3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400986" lvl="4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881183" lvl="5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361380" lvl="6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841577" lvl="7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321774" lvl="8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ldNum" idx="12"/>
          </p:nvPr>
        </p:nvSpPr>
        <p:spPr>
          <a:xfrm>
            <a:off x="29532945" y="40923031"/>
            <a:ext cx="653311" cy="1297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>
  <p:cSld name="Somente Título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2228515" y="2300720"/>
            <a:ext cx="27957742" cy="8352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29532945" y="40923031"/>
            <a:ext cx="653311" cy="1297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>
  <p:cSld name="Em Branco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29532945" y="40923031"/>
            <a:ext cx="653311" cy="1297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>
  <p:cSld name="Conteúdo com Legenda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 txBox="1">
            <a:spLocks noGrp="1"/>
          </p:cNvSpPr>
          <p:nvPr>
            <p:ph type="title"/>
          </p:nvPr>
        </p:nvSpPr>
        <p:spPr>
          <a:xfrm>
            <a:off x="2232737" y="2880889"/>
            <a:ext cx="10454609" cy="10083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0"/>
              <a:buFont typeface="Calibri"/>
              <a:buNone/>
              <a:defRPr sz="10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body" idx="1"/>
          </p:nvPr>
        </p:nvSpPr>
        <p:spPr>
          <a:xfrm>
            <a:off x="13780499" y="6221931"/>
            <a:ext cx="16409980" cy="30709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t" anchorCtr="0">
            <a:normAutofit/>
          </a:bodyPr>
          <a:lstStyle>
            <a:lvl1pPr marL="480197" lvl="0" indent="-907039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0000"/>
              <a:buChar char="•"/>
              <a:defRPr sz="10500"/>
            </a:lvl1pPr>
            <a:lvl2pPr marL="960394" lvl="1" indent="-907039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0000"/>
              <a:buChar char="•"/>
              <a:defRPr sz="10500"/>
            </a:lvl2pPr>
            <a:lvl3pPr marL="1440591" lvl="2" indent="-907039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0000"/>
              <a:buChar char="•"/>
              <a:defRPr sz="10500"/>
            </a:lvl3pPr>
            <a:lvl4pPr marL="1920789" lvl="3" indent="-907039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0000"/>
              <a:buChar char="•"/>
              <a:defRPr sz="10500"/>
            </a:lvl4pPr>
            <a:lvl5pPr marL="2400986" lvl="4" indent="-907039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0000"/>
              <a:buChar char="•"/>
              <a:defRPr sz="10500"/>
            </a:lvl5pPr>
            <a:lvl6pPr marL="2881183" lvl="5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361380" lvl="6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841577" lvl="7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321774" lvl="8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2"/>
          </p:nvPr>
        </p:nvSpPr>
        <p:spPr>
          <a:xfrm>
            <a:off x="2232736" y="12964002"/>
            <a:ext cx="10454610" cy="24017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t" anchorCtr="0">
            <a:normAutofit/>
          </a:bodyPr>
          <a:lstStyle>
            <a:lvl1pPr marL="480197" lvl="0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60394" lvl="1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440591" lvl="2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920789" lvl="3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400986" lvl="4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881183" lvl="5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361380" lvl="6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841577" lvl="7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321774" lvl="8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29532945" y="40923031"/>
            <a:ext cx="653311" cy="1297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>
  <p:cSld name="Imagem com Legenda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2232737" y="2880889"/>
            <a:ext cx="10454609" cy="10083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0"/>
              <a:buFont typeface="Calibri"/>
              <a:buNone/>
              <a:defRPr sz="10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>
            <a:spLocks noGrp="1"/>
          </p:cNvSpPr>
          <p:nvPr>
            <p:ph type="pic" idx="2"/>
          </p:nvPr>
        </p:nvSpPr>
        <p:spPr>
          <a:xfrm>
            <a:off x="13780499" y="6221931"/>
            <a:ext cx="16409980" cy="30709479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10"/>
          <p:cNvSpPr txBox="1">
            <a:spLocks noGrp="1"/>
          </p:cNvSpPr>
          <p:nvPr>
            <p:ph type="body" idx="1"/>
          </p:nvPr>
        </p:nvSpPr>
        <p:spPr>
          <a:xfrm>
            <a:off x="2232737" y="12964002"/>
            <a:ext cx="10454609" cy="24017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t" anchorCtr="0">
            <a:normAutofit/>
          </a:bodyPr>
          <a:lstStyle>
            <a:lvl1pPr marL="480197" lvl="0" indent="-240099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Calibri"/>
              <a:buNone/>
              <a:defRPr sz="5300"/>
            </a:lvl1pPr>
            <a:lvl2pPr marL="960394" lvl="1" indent="-240099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Calibri"/>
              <a:buNone/>
              <a:defRPr sz="5300"/>
            </a:lvl2pPr>
            <a:lvl3pPr marL="1440591" lvl="2" indent="-240099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Calibri"/>
              <a:buNone/>
              <a:defRPr sz="5300"/>
            </a:lvl3pPr>
            <a:lvl4pPr marL="1920789" lvl="3" indent="-240099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Calibri"/>
              <a:buNone/>
              <a:defRPr sz="5300"/>
            </a:lvl4pPr>
            <a:lvl5pPr marL="2400986" lvl="4" indent="-240099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Calibri"/>
              <a:buNone/>
              <a:defRPr sz="5300"/>
            </a:lvl5pPr>
            <a:lvl6pPr marL="2881183" lvl="5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361380" lvl="6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841577" lvl="7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321774" lvl="8" indent="-360148" algn="l">
              <a:lnSpc>
                <a:spcPct val="90000"/>
              </a:lnSpc>
              <a:spcBef>
                <a:spcPts val="3256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29532945" y="40923031"/>
            <a:ext cx="653311" cy="1297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228515" y="2300720"/>
            <a:ext cx="27957742" cy="8352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800"/>
              <a:buFont typeface="Calibri"/>
              <a:buNone/>
              <a:defRPr sz="13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800"/>
              <a:buFont typeface="Calibri"/>
              <a:buNone/>
              <a:defRPr sz="13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800"/>
              <a:buFont typeface="Calibri"/>
              <a:buNone/>
              <a:defRPr sz="13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800"/>
              <a:buFont typeface="Calibri"/>
              <a:buNone/>
              <a:defRPr sz="13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800"/>
              <a:buFont typeface="Calibri"/>
              <a:buNone/>
              <a:defRPr sz="13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800"/>
              <a:buFont typeface="Calibri"/>
              <a:buNone/>
              <a:defRPr sz="13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800"/>
              <a:buFont typeface="Calibri"/>
              <a:buNone/>
              <a:defRPr sz="13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800"/>
              <a:buFont typeface="Calibri"/>
              <a:buNone/>
              <a:defRPr sz="13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800"/>
              <a:buFont typeface="Calibri"/>
              <a:buNone/>
              <a:defRPr sz="13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228515" y="11503551"/>
            <a:ext cx="27957742" cy="274184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t" anchorCtr="0">
            <a:normAutofit/>
          </a:bodyPr>
          <a:lstStyle>
            <a:lvl1pPr marL="457200" marR="0" lvl="0" indent="-787400" algn="l" rtl="0">
              <a:lnSpc>
                <a:spcPct val="90000"/>
              </a:lnSpc>
              <a:spcBef>
                <a:spcPts val="3100"/>
              </a:spcBef>
              <a:spcAft>
                <a:spcPts val="0"/>
              </a:spcAft>
              <a:buClr>
                <a:srgbClr val="000000"/>
              </a:buClr>
              <a:buSzPts val="8800"/>
              <a:buFont typeface="Arial"/>
              <a:buChar char="•"/>
              <a:defRPr sz="8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787400" algn="l" rtl="0">
              <a:lnSpc>
                <a:spcPct val="90000"/>
              </a:lnSpc>
              <a:spcBef>
                <a:spcPts val="3100"/>
              </a:spcBef>
              <a:spcAft>
                <a:spcPts val="0"/>
              </a:spcAft>
              <a:buClr>
                <a:srgbClr val="000000"/>
              </a:buClr>
              <a:buSzPts val="8800"/>
              <a:buFont typeface="Arial"/>
              <a:buChar char="•"/>
              <a:defRPr sz="8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787400" algn="l" rtl="0">
              <a:lnSpc>
                <a:spcPct val="90000"/>
              </a:lnSpc>
              <a:spcBef>
                <a:spcPts val="3100"/>
              </a:spcBef>
              <a:spcAft>
                <a:spcPts val="0"/>
              </a:spcAft>
              <a:buClr>
                <a:srgbClr val="000000"/>
              </a:buClr>
              <a:buSzPts val="8800"/>
              <a:buFont typeface="Arial"/>
              <a:buChar char="•"/>
              <a:defRPr sz="8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787400" algn="l" rtl="0">
              <a:lnSpc>
                <a:spcPct val="90000"/>
              </a:lnSpc>
              <a:spcBef>
                <a:spcPts val="3100"/>
              </a:spcBef>
              <a:spcAft>
                <a:spcPts val="0"/>
              </a:spcAft>
              <a:buClr>
                <a:srgbClr val="000000"/>
              </a:buClr>
              <a:buSzPts val="8800"/>
              <a:buFont typeface="Arial"/>
              <a:buChar char="•"/>
              <a:defRPr sz="8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787400" algn="l" rtl="0">
              <a:lnSpc>
                <a:spcPct val="90000"/>
              </a:lnSpc>
              <a:spcBef>
                <a:spcPts val="3100"/>
              </a:spcBef>
              <a:spcAft>
                <a:spcPts val="0"/>
              </a:spcAft>
              <a:buClr>
                <a:srgbClr val="000000"/>
              </a:buClr>
              <a:buSzPts val="8800"/>
              <a:buFont typeface="Arial"/>
              <a:buChar char="•"/>
              <a:defRPr sz="8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787400" algn="l" rtl="0">
              <a:lnSpc>
                <a:spcPct val="90000"/>
              </a:lnSpc>
              <a:spcBef>
                <a:spcPts val="3100"/>
              </a:spcBef>
              <a:spcAft>
                <a:spcPts val="0"/>
              </a:spcAft>
              <a:buClr>
                <a:srgbClr val="000000"/>
              </a:buClr>
              <a:buSzPts val="8800"/>
              <a:buFont typeface="Arial"/>
              <a:buChar char="•"/>
              <a:defRPr sz="8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787400" algn="l" rtl="0">
              <a:lnSpc>
                <a:spcPct val="90000"/>
              </a:lnSpc>
              <a:spcBef>
                <a:spcPts val="3100"/>
              </a:spcBef>
              <a:spcAft>
                <a:spcPts val="0"/>
              </a:spcAft>
              <a:buClr>
                <a:srgbClr val="000000"/>
              </a:buClr>
              <a:buSzPts val="8800"/>
              <a:buFont typeface="Arial"/>
              <a:buChar char="•"/>
              <a:defRPr sz="8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787400" algn="l" rtl="0">
              <a:lnSpc>
                <a:spcPct val="90000"/>
              </a:lnSpc>
              <a:spcBef>
                <a:spcPts val="3100"/>
              </a:spcBef>
              <a:spcAft>
                <a:spcPts val="0"/>
              </a:spcAft>
              <a:buClr>
                <a:srgbClr val="000000"/>
              </a:buClr>
              <a:buSzPts val="8800"/>
              <a:buFont typeface="Arial"/>
              <a:buChar char="•"/>
              <a:defRPr sz="8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787400" algn="l" rtl="0">
              <a:lnSpc>
                <a:spcPct val="90000"/>
              </a:lnSpc>
              <a:spcBef>
                <a:spcPts val="3100"/>
              </a:spcBef>
              <a:spcAft>
                <a:spcPts val="0"/>
              </a:spcAft>
              <a:buClr>
                <a:srgbClr val="000000"/>
              </a:buClr>
              <a:buSzPts val="8800"/>
              <a:buFont typeface="Arial"/>
              <a:buChar char="•"/>
              <a:defRPr sz="8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29532945" y="40923031"/>
            <a:ext cx="653311" cy="1297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ctr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700"/>
              <a:buFont typeface="Calibri"/>
              <a:buNone/>
              <a:defRPr sz="3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2228515" y="2300720"/>
            <a:ext cx="27957742" cy="8352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ctr" anchorCtr="0">
            <a:normAutofit/>
          </a:bodyPr>
          <a:lstStyle/>
          <a:p>
            <a:pPr>
              <a:buSzPts val="13800"/>
            </a:pPr>
            <a:r>
              <a:rPr lang="pt-BR" sz="14500" dirty="0"/>
              <a:t>INSTRUÇÕES</a:t>
            </a: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2228515" y="11503551"/>
            <a:ext cx="27957742" cy="274184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t" anchorCtr="0">
            <a:normAutofit/>
          </a:bodyPr>
          <a:lstStyle/>
          <a:p>
            <a:pPr marL="756238" indent="-756238" algn="just">
              <a:spcBef>
                <a:spcPts val="0"/>
              </a:spcBef>
              <a:buSzPts val="8800"/>
            </a:pPr>
            <a:r>
              <a:rPr lang="pt-BR" dirty="0"/>
              <a:t>O Banner/pôster deve ser impresso em papel nas dimensões de </a:t>
            </a:r>
            <a:r>
              <a:rPr lang="pt-BR" dirty="0" smtClean="0"/>
              <a:t>1,20 x 0,90 m </a:t>
            </a:r>
            <a:r>
              <a:rPr lang="pt-BR" dirty="0"/>
              <a:t>(este arquivo </a:t>
            </a:r>
            <a:r>
              <a:rPr lang="pt-BR" dirty="0" err="1"/>
              <a:t>editável</a:t>
            </a:r>
            <a:r>
              <a:rPr lang="pt-BR" dirty="0"/>
              <a:t> já possui essas </a:t>
            </a:r>
            <a:r>
              <a:rPr lang="pt-BR" dirty="0" smtClean="0"/>
              <a:t>dimensões), </a:t>
            </a:r>
            <a:r>
              <a:rPr lang="pt-BR" dirty="0" smtClean="0"/>
              <a:t>formato </a:t>
            </a:r>
            <a:r>
              <a:rPr lang="pt-BR" dirty="0" smtClean="0"/>
              <a:t>retrato, podendo ser colorido ou preto e </a:t>
            </a:r>
            <a:r>
              <a:rPr lang="pt-BR" dirty="0" smtClean="0"/>
              <a:t>branco. </a:t>
            </a:r>
            <a:r>
              <a:rPr lang="pt-BR" dirty="0" smtClean="0"/>
              <a:t>Recomenda-se </a:t>
            </a:r>
            <a:r>
              <a:rPr lang="pt-BR" dirty="0"/>
              <a:t>a edição deste </a:t>
            </a:r>
            <a:r>
              <a:rPr lang="pt-BR" dirty="0" err="1"/>
              <a:t>template</a:t>
            </a:r>
            <a:r>
              <a:rPr lang="pt-BR" dirty="0"/>
              <a:t> utilizando o software </a:t>
            </a:r>
            <a:r>
              <a:rPr lang="pt-BR" dirty="0" err="1"/>
              <a:t>Libre</a:t>
            </a:r>
            <a:r>
              <a:rPr lang="pt-BR" dirty="0"/>
              <a:t> Office “Apresentação </a:t>
            </a:r>
            <a:r>
              <a:rPr lang="pt-BR" dirty="0" err="1"/>
              <a:t>Impress</a:t>
            </a:r>
            <a:r>
              <a:rPr lang="pt-BR" dirty="0"/>
              <a:t>” ou o Microsoft “Power </a:t>
            </a:r>
            <a:r>
              <a:rPr lang="pt-BR" dirty="0" err="1"/>
              <a:t>Point</a:t>
            </a:r>
            <a:r>
              <a:rPr lang="pt-BR" dirty="0"/>
              <a:t>”; </a:t>
            </a:r>
            <a:endParaRPr/>
          </a:p>
          <a:p>
            <a:pPr marL="756238" indent="-756238" algn="just">
              <a:buSzPts val="8800"/>
            </a:pPr>
            <a:r>
              <a:rPr lang="pt-BR" dirty="0"/>
              <a:t>O título do cabeçalho deve ser exatamente o mesmo do  plano de trabalho; </a:t>
            </a:r>
            <a:endParaRPr/>
          </a:p>
          <a:p>
            <a:pPr marL="756238" indent="-756238" algn="just">
              <a:buSzPts val="8800"/>
            </a:pPr>
            <a:r>
              <a:rPr lang="pt-BR" dirty="0"/>
              <a:t>Os logotipos já inseridos do CONEX, da UFSB ou da PROEX não devem ser retirados do banner/pôster.</a:t>
            </a:r>
            <a:endParaRPr/>
          </a:p>
          <a:p>
            <a:pPr marL="756238" indent="-756238" algn="just">
              <a:buSzPts val="8800"/>
            </a:pPr>
            <a:r>
              <a:rPr lang="pt-BR" dirty="0"/>
              <a:t>A disposição da introdução, objetivos, material e métodos, resultados e conclusão é meramente ilustrativa, cabendo aos autores organizarem a apresentação conforme lhes convier.</a:t>
            </a:r>
            <a:endParaRPr/>
          </a:p>
          <a:p>
            <a:pPr marL="0" indent="0">
              <a:buSzPts val="8800"/>
              <a:buNone/>
            </a:pPr>
            <a:endParaRPr/>
          </a:p>
          <a:p>
            <a:pPr marL="0" indent="0" algn="just">
              <a:buSzPts val="8800"/>
              <a:buNone/>
            </a:pPr>
            <a:endParaRPr/>
          </a:p>
          <a:p>
            <a:pPr marL="0" indent="0" algn="just">
              <a:buSzPts val="8800"/>
              <a:buNone/>
            </a:pPr>
            <a:r>
              <a:rPr lang="pt-BR" dirty="0"/>
              <a:t>Desejamos a todas e todos uma ótima apresentação!</a:t>
            </a:r>
            <a:endParaRPr/>
          </a:p>
          <a:p>
            <a:pPr marL="0" indent="0" algn="just">
              <a:buSzPts val="8800"/>
              <a:buNone/>
            </a:pPr>
            <a:r>
              <a:rPr lang="pt-BR" dirty="0"/>
              <a:t>Coordenação de Gestão da Extensão.</a:t>
            </a:r>
            <a:endParaRPr/>
          </a:p>
          <a:p>
            <a:pPr marL="0" indent="0">
              <a:buSzPts val="88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oogle Shape;55;p12"/>
          <p:cNvGrpSpPr/>
          <p:nvPr/>
        </p:nvGrpSpPr>
        <p:grpSpPr>
          <a:xfrm>
            <a:off x="28167205" y="4935593"/>
            <a:ext cx="4092394" cy="3785205"/>
            <a:chOff x="52069" y="265901"/>
            <a:chExt cx="3678381" cy="3962400"/>
          </a:xfrm>
        </p:grpSpPr>
        <p:sp>
          <p:nvSpPr>
            <p:cNvPr id="56" name="Google Shape;56;p12"/>
            <p:cNvSpPr/>
            <p:nvPr/>
          </p:nvSpPr>
          <p:spPr>
            <a:xfrm>
              <a:off x="225250" y="265901"/>
              <a:ext cx="3505200" cy="3962400"/>
            </a:xfrm>
            <a:prstGeom prst="rect">
              <a:avLst/>
            </a:prstGeom>
            <a:solidFill>
              <a:schemeClr val="accent1"/>
            </a:solidFill>
            <a:ln w="12700" cap="flat" cmpd="sng">
              <a:solidFill>
                <a:srgbClr val="32538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1800"/>
              </a:pPr>
              <a:endParaRPr sz="19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57;p12"/>
            <p:cNvSpPr txBox="1"/>
            <p:nvPr/>
          </p:nvSpPr>
          <p:spPr>
            <a:xfrm>
              <a:off x="52069" y="1542921"/>
              <a:ext cx="3401100" cy="103094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2800"/>
              </a:pPr>
              <a:r>
                <a:rPr lang="pt-BR" sz="29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FOTO DO  APRESENTADOR</a:t>
              </a:r>
              <a:endParaRPr/>
            </a:p>
          </p:txBody>
        </p:sp>
      </p:grpSp>
      <p:sp>
        <p:nvSpPr>
          <p:cNvPr id="58" name="Google Shape;58;p12"/>
          <p:cNvSpPr txBox="1"/>
          <p:nvPr/>
        </p:nvSpPr>
        <p:spPr>
          <a:xfrm>
            <a:off x="7971347" y="13198923"/>
            <a:ext cx="17792007" cy="1389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ctr" anchorCtr="0">
            <a:spAutoFit/>
          </a:bodyPr>
          <a:lstStyle/>
          <a:p>
            <a:pPr>
              <a:buClr>
                <a:srgbClr val="FFFFFF"/>
              </a:buClr>
              <a:buSzPts val="4000"/>
            </a:pPr>
            <a:r>
              <a:rPr lang="pt-BR" sz="42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8º CIPCI - CONGRESSO DE INICIAÇÃO À PESQUISA, CRIAÇÃO E INOVAÇÃO</a:t>
            </a:r>
            <a:endParaRPr/>
          </a:p>
          <a:p>
            <a:pPr>
              <a:buClr>
                <a:srgbClr val="FFFFFF"/>
              </a:buClr>
              <a:buSzPts val="4000"/>
            </a:pPr>
            <a:r>
              <a:rPr lang="pt-BR" sz="42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8ª SNCT - SEMANA NACIONAL DE CIÊNCIA E TECNOLOGIA</a:t>
            </a:r>
            <a:endParaRPr/>
          </a:p>
        </p:txBody>
      </p:sp>
      <p:sp>
        <p:nvSpPr>
          <p:cNvPr id="59" name="Google Shape;59;p12"/>
          <p:cNvSpPr txBox="1"/>
          <p:nvPr/>
        </p:nvSpPr>
        <p:spPr>
          <a:xfrm>
            <a:off x="6057510" y="7694057"/>
            <a:ext cx="20288983" cy="54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t" anchorCtr="0">
            <a:spAutoFit/>
          </a:bodyPr>
          <a:lstStyle/>
          <a:p>
            <a:pPr algn="ctr">
              <a:buSzPts val="2800"/>
            </a:pPr>
            <a:r>
              <a:rPr lang="pt-BR" sz="2900" b="1" dirty="0" smtClean="0"/>
              <a:t>c</a:t>
            </a:r>
            <a:r>
              <a:rPr lang="pt-BR" sz="2900" b="1" dirty="0" smtClean="0"/>
              <a:t>om </a:t>
            </a:r>
            <a:r>
              <a:rPr lang="pt-BR" sz="2900" b="1" dirty="0" smtClean="0"/>
              <a:t>vinculação </a:t>
            </a:r>
            <a:r>
              <a:rPr lang="pt-BR" sz="2900" b="1" dirty="0"/>
              <a:t>dos/as autores/as na ordem da citação</a:t>
            </a:r>
            <a:endParaRPr sz="2900" b="1"/>
          </a:p>
        </p:txBody>
      </p:sp>
      <p:pic>
        <p:nvPicPr>
          <p:cNvPr id="60" name="Google Shape;60;p12" descr="Conector Reto 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9645" y="8818036"/>
            <a:ext cx="31564798" cy="177853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2"/>
          <p:cNvSpPr txBox="1"/>
          <p:nvPr/>
        </p:nvSpPr>
        <p:spPr>
          <a:xfrm>
            <a:off x="4922690" y="6975493"/>
            <a:ext cx="22558659" cy="54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t" anchorCtr="0">
            <a:spAutoFit/>
          </a:bodyPr>
          <a:lstStyle/>
          <a:p>
            <a:pPr algn="ctr">
              <a:buSzPts val="2800"/>
            </a:pPr>
            <a:r>
              <a:rPr lang="pt-BR" sz="2900" b="1" dirty="0"/>
              <a:t>Nome completo </a:t>
            </a:r>
            <a:r>
              <a:rPr lang="pt-BR" sz="2900" b="1" dirty="0" smtClean="0"/>
              <a:t>do/a autor/a e </a:t>
            </a:r>
            <a:r>
              <a:rPr lang="pt-BR" sz="2900" b="1" dirty="0" err="1" smtClean="0"/>
              <a:t>coautor</a:t>
            </a:r>
            <a:r>
              <a:rPr lang="pt-BR" sz="2900" b="1" dirty="0" err="1" smtClean="0"/>
              <a:t>es</a:t>
            </a:r>
            <a:r>
              <a:rPr lang="pt-BR" sz="2900" b="1" dirty="0" smtClean="0"/>
              <a:t>/as.</a:t>
            </a:r>
            <a:r>
              <a:rPr lang="pt-BR" sz="2900" b="1" dirty="0" smtClean="0"/>
              <a:t> </a:t>
            </a:r>
            <a:r>
              <a:rPr lang="pt-BR" sz="2900" b="1" dirty="0"/>
              <a:t>O</a:t>
            </a:r>
            <a:r>
              <a:rPr lang="pt-BR" sz="2900" b="1" dirty="0" smtClean="0"/>
              <a:t> </a:t>
            </a:r>
            <a:r>
              <a:rPr lang="pt-BR" sz="2900" b="1" dirty="0"/>
              <a:t>nome do/a bolsista deve ser o primeiro e do/a coordenador/a deve  ser o último </a:t>
            </a:r>
            <a:endParaRPr sz="2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2"/>
          <p:cNvSpPr txBox="1"/>
          <p:nvPr/>
        </p:nvSpPr>
        <p:spPr>
          <a:xfrm>
            <a:off x="1841856" y="8853682"/>
            <a:ext cx="29500382" cy="4882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t" anchorCtr="0">
            <a:spAutoFit/>
          </a:bodyPr>
          <a:lstStyle/>
          <a:p>
            <a:pPr>
              <a:buSzPts val="4000"/>
            </a:pPr>
            <a:r>
              <a:rPr lang="pt-BR" sz="4200" b="1" dirty="0">
                <a:latin typeface="Calibri"/>
                <a:ea typeface="Calibri"/>
                <a:cs typeface="Calibri"/>
                <a:sym typeface="Calibri"/>
              </a:rPr>
              <a:t>RESUMO: </a:t>
            </a:r>
            <a:endParaRPr/>
          </a:p>
          <a:p>
            <a:pPr>
              <a:buSzPts val="1800"/>
            </a:pP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>
              <a:buSzPts val="2400"/>
            </a:pP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XXXXXXXXXXXXXX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XXXXXXXXXXXXXXXXXXXXXXXXXXXX XXXXXXXXXXXXXX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3" name="Google Shape;63;p12" descr="Conector Reto 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-5383114">
            <a:off x="1912039" y="27988544"/>
            <a:ext cx="28579973" cy="200114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2"/>
          <p:cNvSpPr txBox="1"/>
          <p:nvPr/>
        </p:nvSpPr>
        <p:spPr>
          <a:xfrm>
            <a:off x="1894600" y="14215299"/>
            <a:ext cx="13620749" cy="5267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t" anchorCtr="0">
            <a:spAutoFit/>
          </a:bodyPr>
          <a:lstStyle/>
          <a:p>
            <a:pPr>
              <a:buSzPts val="4000"/>
            </a:pPr>
            <a:r>
              <a:rPr lang="pt-BR" sz="4200" b="1" dirty="0">
                <a:latin typeface="Calibri"/>
                <a:ea typeface="Calibri"/>
                <a:cs typeface="Calibri"/>
                <a:sym typeface="Calibri"/>
              </a:rPr>
              <a:t>INTRODUÇÃO/JUSTIFICATIVA: 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>
              <a:buSzPts val="1800"/>
            </a:pP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algn="just">
              <a:buSzPts val="2400"/>
            </a:pP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XXXXXXXXXXXXXX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2"/>
          <p:cNvSpPr txBox="1"/>
          <p:nvPr/>
        </p:nvSpPr>
        <p:spPr>
          <a:xfrm>
            <a:off x="1894600" y="19538162"/>
            <a:ext cx="13620749" cy="4113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t" anchorCtr="0">
            <a:spAutoFit/>
          </a:bodyPr>
          <a:lstStyle/>
          <a:p>
            <a:pPr>
              <a:buSzPts val="4000"/>
            </a:pPr>
            <a:r>
              <a:rPr lang="pt-BR" sz="4200" b="1" dirty="0">
                <a:latin typeface="Calibri"/>
                <a:ea typeface="Calibri"/>
                <a:cs typeface="Calibri"/>
                <a:sym typeface="Calibri"/>
              </a:rPr>
              <a:t>OBJETIVOS: </a:t>
            </a:r>
            <a:endParaRPr/>
          </a:p>
          <a:p>
            <a:pPr>
              <a:buSzPts val="1800"/>
            </a:pP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algn="just">
              <a:buSzPts val="2400"/>
            </a:pP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XXXXXXXXXXXXXX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endParaRPr/>
          </a:p>
        </p:txBody>
      </p:sp>
      <p:sp>
        <p:nvSpPr>
          <p:cNvPr id="66" name="Google Shape;66;p12"/>
          <p:cNvSpPr txBox="1"/>
          <p:nvPr/>
        </p:nvSpPr>
        <p:spPr>
          <a:xfrm>
            <a:off x="1894600" y="23886345"/>
            <a:ext cx="13620749" cy="5267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t" anchorCtr="0">
            <a:spAutoFit/>
          </a:bodyPr>
          <a:lstStyle/>
          <a:p>
            <a:pPr>
              <a:buSzPts val="4000"/>
            </a:pPr>
            <a:r>
              <a:rPr lang="pt-BR" sz="4200" b="1" dirty="0">
                <a:latin typeface="Calibri"/>
                <a:ea typeface="Calibri"/>
                <a:cs typeface="Calibri"/>
                <a:sym typeface="Calibri"/>
              </a:rPr>
              <a:t>METODOLOGIA: 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>
              <a:buSzPts val="1800"/>
            </a:pP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algn="just">
              <a:buSzPts val="2400"/>
            </a:pP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XXXXXXXXXXXXXX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7" name="Google Shape;67;p12"/>
          <p:cNvGrpSpPr/>
          <p:nvPr/>
        </p:nvGrpSpPr>
        <p:grpSpPr>
          <a:xfrm>
            <a:off x="1436909" y="29294634"/>
            <a:ext cx="3945091" cy="3963566"/>
            <a:chOff x="0" y="0"/>
            <a:chExt cx="3505200" cy="3962400"/>
          </a:xfrm>
        </p:grpSpPr>
        <p:sp>
          <p:nvSpPr>
            <p:cNvPr id="68" name="Google Shape;68;p12"/>
            <p:cNvSpPr/>
            <p:nvPr/>
          </p:nvSpPr>
          <p:spPr>
            <a:xfrm>
              <a:off x="0" y="0"/>
              <a:ext cx="3505200" cy="3962400"/>
            </a:xfrm>
            <a:prstGeom prst="rect">
              <a:avLst/>
            </a:prstGeom>
            <a:solidFill>
              <a:schemeClr val="accent1"/>
            </a:solidFill>
            <a:ln w="12700" cap="flat" cmpd="sng">
              <a:solidFill>
                <a:srgbClr val="32538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1800"/>
              </a:pPr>
              <a:endParaRPr sz="19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12"/>
            <p:cNvSpPr txBox="1"/>
            <p:nvPr/>
          </p:nvSpPr>
          <p:spPr>
            <a:xfrm>
              <a:off x="52069" y="1542921"/>
              <a:ext cx="3401061" cy="9845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2800"/>
              </a:pPr>
              <a:r>
                <a:rPr lang="pt-BR" sz="29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IMAGENS/FOTOS E ESQUEMAS</a:t>
              </a:r>
              <a:endParaRPr/>
            </a:p>
          </p:txBody>
        </p:sp>
      </p:grpSp>
      <p:grpSp>
        <p:nvGrpSpPr>
          <p:cNvPr id="70" name="Google Shape;70;p12"/>
          <p:cNvGrpSpPr/>
          <p:nvPr/>
        </p:nvGrpSpPr>
        <p:grpSpPr>
          <a:xfrm>
            <a:off x="11207267" y="29294634"/>
            <a:ext cx="3945091" cy="3963566"/>
            <a:chOff x="0" y="0"/>
            <a:chExt cx="3505200" cy="3962400"/>
          </a:xfrm>
        </p:grpSpPr>
        <p:sp>
          <p:nvSpPr>
            <p:cNvPr id="71" name="Google Shape;71;p12"/>
            <p:cNvSpPr/>
            <p:nvPr/>
          </p:nvSpPr>
          <p:spPr>
            <a:xfrm>
              <a:off x="0" y="0"/>
              <a:ext cx="3505200" cy="3962400"/>
            </a:xfrm>
            <a:prstGeom prst="rect">
              <a:avLst/>
            </a:prstGeom>
            <a:solidFill>
              <a:schemeClr val="accent1"/>
            </a:solidFill>
            <a:ln w="12700" cap="flat" cmpd="sng">
              <a:solidFill>
                <a:srgbClr val="32538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1800"/>
              </a:pPr>
              <a:endParaRPr sz="19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12"/>
            <p:cNvSpPr txBox="1"/>
            <p:nvPr/>
          </p:nvSpPr>
          <p:spPr>
            <a:xfrm>
              <a:off x="52069" y="1542921"/>
              <a:ext cx="3401061" cy="9845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2800"/>
              </a:pPr>
              <a:r>
                <a:rPr lang="pt-BR" sz="29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IMAGENS/FOTOS E ESQUEMAS</a:t>
              </a:r>
              <a:endParaRPr/>
            </a:p>
          </p:txBody>
        </p:sp>
      </p:grpSp>
      <p:grpSp>
        <p:nvGrpSpPr>
          <p:cNvPr id="73" name="Google Shape;73;p12"/>
          <p:cNvGrpSpPr/>
          <p:nvPr/>
        </p:nvGrpSpPr>
        <p:grpSpPr>
          <a:xfrm>
            <a:off x="6391053" y="29294634"/>
            <a:ext cx="3945091" cy="3963566"/>
            <a:chOff x="0" y="0"/>
            <a:chExt cx="3505200" cy="3962400"/>
          </a:xfrm>
        </p:grpSpPr>
        <p:sp>
          <p:nvSpPr>
            <p:cNvPr id="74" name="Google Shape;74;p12"/>
            <p:cNvSpPr/>
            <p:nvPr/>
          </p:nvSpPr>
          <p:spPr>
            <a:xfrm>
              <a:off x="0" y="0"/>
              <a:ext cx="3505200" cy="3962400"/>
            </a:xfrm>
            <a:prstGeom prst="rect">
              <a:avLst/>
            </a:prstGeom>
            <a:solidFill>
              <a:schemeClr val="accent1"/>
            </a:solidFill>
            <a:ln w="12700" cap="flat" cmpd="sng">
              <a:solidFill>
                <a:srgbClr val="32538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1800"/>
              </a:pPr>
              <a:endParaRPr sz="19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12"/>
            <p:cNvSpPr txBox="1"/>
            <p:nvPr/>
          </p:nvSpPr>
          <p:spPr>
            <a:xfrm>
              <a:off x="52069" y="1542921"/>
              <a:ext cx="3401061" cy="9845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2800"/>
              </a:pPr>
              <a:r>
                <a:rPr lang="pt-BR" sz="29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IMAGENS/FOTOS E ESQUEMAS</a:t>
              </a:r>
              <a:endParaRPr/>
            </a:p>
          </p:txBody>
        </p:sp>
      </p:grpSp>
      <p:grpSp>
        <p:nvGrpSpPr>
          <p:cNvPr id="76" name="Google Shape;76;p12"/>
          <p:cNvGrpSpPr/>
          <p:nvPr/>
        </p:nvGrpSpPr>
        <p:grpSpPr>
          <a:xfrm>
            <a:off x="1436909" y="34210979"/>
            <a:ext cx="13715449" cy="7321235"/>
            <a:chOff x="0" y="0"/>
            <a:chExt cx="6474572" cy="7319082"/>
          </a:xfrm>
        </p:grpSpPr>
        <p:sp>
          <p:nvSpPr>
            <p:cNvPr id="77" name="Google Shape;77;p12"/>
            <p:cNvSpPr/>
            <p:nvPr/>
          </p:nvSpPr>
          <p:spPr>
            <a:xfrm>
              <a:off x="0" y="0"/>
              <a:ext cx="6474572" cy="7319082"/>
            </a:xfrm>
            <a:prstGeom prst="rect">
              <a:avLst/>
            </a:prstGeom>
            <a:solidFill>
              <a:schemeClr val="accent1"/>
            </a:solidFill>
            <a:ln w="12700" cap="flat" cmpd="sng">
              <a:solidFill>
                <a:srgbClr val="32538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1800"/>
              </a:pPr>
              <a:endParaRPr sz="19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12"/>
            <p:cNvSpPr txBox="1"/>
            <p:nvPr/>
          </p:nvSpPr>
          <p:spPr>
            <a:xfrm>
              <a:off x="96180" y="2849980"/>
              <a:ext cx="6282211" cy="16191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800"/>
              </a:pPr>
              <a:r>
                <a:rPr lang="pt-BR" sz="29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IMAGENS/FOTOS E ESQUEMAS</a:t>
              </a:r>
              <a:endParaRPr/>
            </a:p>
          </p:txBody>
        </p:sp>
      </p:grpSp>
      <p:sp>
        <p:nvSpPr>
          <p:cNvPr id="79" name="Google Shape;79;p12"/>
          <p:cNvSpPr txBox="1"/>
          <p:nvPr/>
        </p:nvSpPr>
        <p:spPr>
          <a:xfrm>
            <a:off x="16888701" y="14215299"/>
            <a:ext cx="13620749" cy="5267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t" anchorCtr="0">
            <a:spAutoFit/>
          </a:bodyPr>
          <a:lstStyle/>
          <a:p>
            <a:pPr>
              <a:buSzPts val="4000"/>
            </a:pPr>
            <a:r>
              <a:rPr lang="pt-BR" sz="4200" b="1" dirty="0">
                <a:latin typeface="Calibri"/>
                <a:ea typeface="Calibri"/>
                <a:cs typeface="Calibri"/>
                <a:sym typeface="Calibri"/>
              </a:rPr>
              <a:t>RESULTADOS: 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>
              <a:buSzPts val="1800"/>
            </a:pP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algn="just">
              <a:buSzPts val="2400"/>
            </a:pP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XXXXXXXXXXXXXX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0" name="Google Shape;80;p12"/>
          <p:cNvGrpSpPr/>
          <p:nvPr/>
        </p:nvGrpSpPr>
        <p:grpSpPr>
          <a:xfrm>
            <a:off x="16830098" y="19693887"/>
            <a:ext cx="6868979" cy="4192458"/>
            <a:chOff x="0" y="0"/>
            <a:chExt cx="3505200" cy="3962400"/>
          </a:xfrm>
        </p:grpSpPr>
        <p:sp>
          <p:nvSpPr>
            <p:cNvPr id="81" name="Google Shape;81;p12"/>
            <p:cNvSpPr/>
            <p:nvPr/>
          </p:nvSpPr>
          <p:spPr>
            <a:xfrm>
              <a:off x="0" y="0"/>
              <a:ext cx="3505200" cy="3962400"/>
            </a:xfrm>
            <a:prstGeom prst="rect">
              <a:avLst/>
            </a:prstGeom>
            <a:solidFill>
              <a:schemeClr val="accent1"/>
            </a:solidFill>
            <a:ln w="12700" cap="flat" cmpd="sng">
              <a:solidFill>
                <a:srgbClr val="32538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1800"/>
              </a:pPr>
              <a:endParaRPr sz="19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12"/>
            <p:cNvSpPr txBox="1"/>
            <p:nvPr/>
          </p:nvSpPr>
          <p:spPr>
            <a:xfrm>
              <a:off x="52069" y="1542921"/>
              <a:ext cx="3401061" cy="50901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2800"/>
              </a:pPr>
              <a:r>
                <a:rPr lang="pt-BR" sz="29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IMAGENS/FOTOS E ESQUEMAS</a:t>
              </a:r>
              <a:endParaRPr/>
            </a:p>
          </p:txBody>
        </p:sp>
      </p:grpSp>
      <p:grpSp>
        <p:nvGrpSpPr>
          <p:cNvPr id="83" name="Google Shape;83;p12"/>
          <p:cNvGrpSpPr/>
          <p:nvPr/>
        </p:nvGrpSpPr>
        <p:grpSpPr>
          <a:xfrm>
            <a:off x="24141074" y="19693887"/>
            <a:ext cx="6098261" cy="4192458"/>
            <a:chOff x="0" y="0"/>
            <a:chExt cx="3505200" cy="3962400"/>
          </a:xfrm>
        </p:grpSpPr>
        <p:sp>
          <p:nvSpPr>
            <p:cNvPr id="84" name="Google Shape;84;p12"/>
            <p:cNvSpPr/>
            <p:nvPr/>
          </p:nvSpPr>
          <p:spPr>
            <a:xfrm>
              <a:off x="0" y="0"/>
              <a:ext cx="3505200" cy="3962400"/>
            </a:xfrm>
            <a:prstGeom prst="rect">
              <a:avLst/>
            </a:prstGeom>
            <a:solidFill>
              <a:schemeClr val="accent1"/>
            </a:solidFill>
            <a:ln w="12700" cap="flat" cmpd="sng">
              <a:solidFill>
                <a:srgbClr val="32538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1800"/>
              </a:pPr>
              <a:endParaRPr sz="19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12"/>
            <p:cNvSpPr txBox="1"/>
            <p:nvPr/>
          </p:nvSpPr>
          <p:spPr>
            <a:xfrm>
              <a:off x="52069" y="1542921"/>
              <a:ext cx="3401061" cy="50901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spAutoFit/>
            </a:bodyPr>
            <a:lstStyle/>
            <a:p>
              <a:pPr algn="ctr">
                <a:buClr>
                  <a:srgbClr val="FFFFFF"/>
                </a:buClr>
                <a:buSzPts val="2800"/>
              </a:pPr>
              <a:r>
                <a:rPr lang="pt-BR" sz="29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IMAGENS/FOTOS E ESQUEMAS</a:t>
              </a:r>
              <a:endParaRPr/>
            </a:p>
          </p:txBody>
        </p:sp>
      </p:grpSp>
      <p:grpSp>
        <p:nvGrpSpPr>
          <p:cNvPr id="86" name="Google Shape;86;p12"/>
          <p:cNvGrpSpPr/>
          <p:nvPr/>
        </p:nvGrpSpPr>
        <p:grpSpPr>
          <a:xfrm>
            <a:off x="16888702" y="24735190"/>
            <a:ext cx="6708337" cy="6102819"/>
            <a:chOff x="0" y="0"/>
            <a:chExt cx="5209505" cy="5889006"/>
          </a:xfrm>
        </p:grpSpPr>
        <p:sp>
          <p:nvSpPr>
            <p:cNvPr id="87" name="Google Shape;87;p12"/>
            <p:cNvSpPr/>
            <p:nvPr/>
          </p:nvSpPr>
          <p:spPr>
            <a:xfrm>
              <a:off x="0" y="0"/>
              <a:ext cx="5209505" cy="5889006"/>
            </a:xfrm>
            <a:prstGeom prst="rect">
              <a:avLst/>
            </a:prstGeom>
            <a:solidFill>
              <a:schemeClr val="accent1"/>
            </a:solidFill>
            <a:ln w="12700" cap="flat" cmpd="sng">
              <a:solidFill>
                <a:srgbClr val="32538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1800"/>
              </a:pPr>
              <a:endParaRPr sz="19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12"/>
            <p:cNvSpPr txBox="1"/>
            <p:nvPr/>
          </p:nvSpPr>
          <p:spPr>
            <a:xfrm>
              <a:off x="77387" y="2293122"/>
              <a:ext cx="5054730" cy="13027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800"/>
              </a:pPr>
              <a:r>
                <a:rPr lang="pt-BR" sz="29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IMAGENS/FOTOS E ESQUEMAS</a:t>
              </a:r>
              <a:endParaRPr/>
            </a:p>
          </p:txBody>
        </p:sp>
      </p:grpSp>
      <p:sp>
        <p:nvSpPr>
          <p:cNvPr id="89" name="Google Shape;89;p12"/>
          <p:cNvSpPr txBox="1"/>
          <p:nvPr/>
        </p:nvSpPr>
        <p:spPr>
          <a:xfrm>
            <a:off x="16830097" y="31426390"/>
            <a:ext cx="13620749" cy="3821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t" anchorCtr="0">
            <a:spAutoFit/>
          </a:bodyPr>
          <a:lstStyle/>
          <a:p>
            <a:pPr>
              <a:buSzPts val="4000"/>
            </a:pPr>
            <a:r>
              <a:rPr lang="pt-BR" sz="4200" b="1" dirty="0">
                <a:latin typeface="Calibri"/>
                <a:ea typeface="Calibri"/>
                <a:cs typeface="Calibri"/>
                <a:sym typeface="Calibri"/>
              </a:rPr>
              <a:t>CONCLUSÕES: </a:t>
            </a:r>
            <a:endParaRPr/>
          </a:p>
          <a:p>
            <a:pPr>
              <a:buSzPts val="2400"/>
            </a:pP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algn="just">
              <a:buSzPts val="2400"/>
            </a:pP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XXXXXXXXXXXXXX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2"/>
          <p:cNvSpPr txBox="1"/>
          <p:nvPr/>
        </p:nvSpPr>
        <p:spPr>
          <a:xfrm>
            <a:off x="16867351" y="35572409"/>
            <a:ext cx="13620749" cy="4113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t" anchorCtr="0">
            <a:spAutoFit/>
          </a:bodyPr>
          <a:lstStyle/>
          <a:p>
            <a:pPr>
              <a:buSzPts val="4000"/>
            </a:pPr>
            <a:r>
              <a:rPr lang="pt-BR" sz="4200" b="1" dirty="0">
                <a:latin typeface="Calibri"/>
                <a:ea typeface="Calibri"/>
                <a:cs typeface="Calibri"/>
                <a:sym typeface="Calibri"/>
              </a:rPr>
              <a:t>REFERÊNCIAS: </a:t>
            </a:r>
            <a:endParaRPr/>
          </a:p>
          <a:p>
            <a:pPr>
              <a:buSzPts val="1800"/>
            </a:pP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algn="just">
              <a:buSzPts val="2400"/>
            </a:pP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XXXXXXXXXXXXXX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r>
              <a:rPr lang="pt-BR" sz="2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500" dirty="0" err="1">
                <a:latin typeface="Calibri"/>
                <a:ea typeface="Calibri"/>
                <a:cs typeface="Calibri"/>
                <a:sym typeface="Calibri"/>
              </a:rPr>
              <a:t>XXXXXXXXXXXXXX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1" name="Google Shape;91;p12"/>
          <p:cNvGrpSpPr/>
          <p:nvPr/>
        </p:nvGrpSpPr>
        <p:grpSpPr>
          <a:xfrm>
            <a:off x="24273911" y="24735190"/>
            <a:ext cx="6215419" cy="6102820"/>
            <a:chOff x="0" y="0"/>
            <a:chExt cx="5293514" cy="5983972"/>
          </a:xfrm>
        </p:grpSpPr>
        <p:sp>
          <p:nvSpPr>
            <p:cNvPr id="92" name="Google Shape;92;p12"/>
            <p:cNvSpPr/>
            <p:nvPr/>
          </p:nvSpPr>
          <p:spPr>
            <a:xfrm>
              <a:off x="0" y="0"/>
              <a:ext cx="5293514" cy="5983972"/>
            </a:xfrm>
            <a:prstGeom prst="rect">
              <a:avLst/>
            </a:prstGeom>
            <a:solidFill>
              <a:schemeClr val="accent1"/>
            </a:solidFill>
            <a:ln w="12700" cap="flat" cmpd="sng">
              <a:solidFill>
                <a:srgbClr val="32538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1800"/>
              </a:pPr>
              <a:endParaRPr sz="19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2"/>
            <p:cNvSpPr txBox="1"/>
            <p:nvPr/>
          </p:nvSpPr>
          <p:spPr>
            <a:xfrm>
              <a:off x="78635" y="2330102"/>
              <a:ext cx="5136243" cy="13237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800"/>
              </a:pPr>
              <a:r>
                <a:rPr lang="pt-BR" sz="29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IMAGENS/FOTOS E ESQUEMAS</a:t>
              </a:r>
              <a:endParaRPr/>
            </a:p>
          </p:txBody>
        </p:sp>
      </p:grpSp>
      <p:sp>
        <p:nvSpPr>
          <p:cNvPr id="94" name="Google Shape;94;p12"/>
          <p:cNvSpPr txBox="1"/>
          <p:nvPr/>
        </p:nvSpPr>
        <p:spPr>
          <a:xfrm>
            <a:off x="26773881" y="24309659"/>
            <a:ext cx="3715448" cy="851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ctr" anchorCtr="0">
            <a:noAutofit/>
          </a:bodyPr>
          <a:lstStyle/>
          <a:p>
            <a:pPr algn="ctr">
              <a:buClr>
                <a:srgbClr val="FFFFFF"/>
              </a:buClr>
              <a:buSzPts val="2800"/>
            </a:pPr>
            <a:r>
              <a:rPr lang="pt-BR" sz="29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IMAGENS/FOTOS E ESQEMAS</a:t>
            </a:r>
            <a:endParaRPr sz="29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5" name="Google Shape;95;p12" descr="Conector Reto 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0017" y="3002134"/>
            <a:ext cx="31564800" cy="177853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2"/>
          <p:cNvSpPr txBox="1"/>
          <p:nvPr/>
        </p:nvSpPr>
        <p:spPr>
          <a:xfrm>
            <a:off x="8978438" y="4799315"/>
            <a:ext cx="14997350" cy="974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t" anchorCtr="0">
            <a:spAutoFit/>
          </a:bodyPr>
          <a:lstStyle/>
          <a:p>
            <a:pPr>
              <a:buSzPts val="5400"/>
            </a:pPr>
            <a:r>
              <a:rPr lang="pt-BR" sz="5700" b="1" dirty="0">
                <a:latin typeface="Calibri"/>
                <a:ea typeface="Calibri"/>
                <a:cs typeface="Calibri"/>
                <a:sym typeface="Calibri"/>
              </a:rPr>
              <a:t>TÍTULO DO PLANO DE TRABALHO (CALIBRI 54)</a:t>
            </a:r>
            <a:endParaRPr sz="57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2"/>
          <p:cNvSpPr txBox="1"/>
          <p:nvPr/>
        </p:nvSpPr>
        <p:spPr>
          <a:xfrm>
            <a:off x="7517098" y="5959104"/>
            <a:ext cx="17920039" cy="866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t" anchorCtr="0">
            <a:spAutoFit/>
          </a:bodyPr>
          <a:lstStyle/>
          <a:p>
            <a:pPr>
              <a:buSzPts val="4800"/>
            </a:pPr>
            <a:r>
              <a:rPr lang="pt-BR" sz="5000" b="1" dirty="0">
                <a:latin typeface="Calibri"/>
                <a:ea typeface="Calibri"/>
                <a:cs typeface="Calibri"/>
                <a:sym typeface="Calibri"/>
              </a:rPr>
              <a:t>COD PROJETO – TÍTULO DO PROJETO APROVADO (CALIBRI 48)</a:t>
            </a:r>
            <a:endParaRPr sz="5000" b="1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8" name="Google Shape;98;p1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8631606" y="39828896"/>
            <a:ext cx="2803828" cy="292079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2"/>
          <p:cNvSpPr txBox="1"/>
          <p:nvPr/>
        </p:nvSpPr>
        <p:spPr>
          <a:xfrm>
            <a:off x="27190203" y="40474500"/>
            <a:ext cx="1852163" cy="743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9" tIns="47999" rIns="47999" bIns="47999" anchor="t" anchorCtr="0">
            <a:spAutoFit/>
          </a:bodyPr>
          <a:lstStyle/>
          <a:p>
            <a:pPr>
              <a:buSzPts val="4000"/>
            </a:pPr>
            <a:r>
              <a:rPr lang="pt-BR" sz="4200" b="1" dirty="0">
                <a:latin typeface="Calibri"/>
                <a:ea typeface="Calibri"/>
                <a:cs typeface="Calibri"/>
                <a:sym typeface="Calibri"/>
              </a:rPr>
              <a:t>APOIO:</a:t>
            </a:r>
            <a:endParaRPr sz="4200" b="1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50" name="Picture 2" descr="C:\Users\khetr\Downloads\banner portal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-136525"/>
            <a:ext cx="32404050" cy="47999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638</Words>
  <Application>Microsoft Office PowerPoint</Application>
  <PresentationFormat>Personalizar</PresentationFormat>
  <Paragraphs>47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INSTRUÇÕES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INSTRUÇÕES</dc:title>
  <cp:lastModifiedBy>khetr</cp:lastModifiedBy>
  <cp:revision>5</cp:revision>
  <dcterms:modified xsi:type="dcterms:W3CDTF">2025-08-13T17:48:51Z</dcterms:modified>
</cp:coreProperties>
</file>