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8790900" cy="43192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51" autoAdjust="0"/>
    <p:restoredTop sz="93573" autoAdjust="0"/>
  </p:normalViewPr>
  <p:slideViewPr>
    <p:cSldViewPr snapToGrid="0" snapToObjects="1">
      <p:cViewPr>
        <p:scale>
          <a:sx n="20" d="100"/>
          <a:sy n="20" d="100"/>
        </p:scale>
        <p:origin x="-780" y="2760"/>
      </p:cViewPr>
      <p:guideLst>
        <p:guide orient="horz" pos="13604"/>
        <p:guide pos="90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920553763"/>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11" name="Texto do Título"/>
          <p:cNvSpPr txBox="1">
            <a:spLocks noGrp="1"/>
          </p:cNvSpPr>
          <p:nvPr>
            <p:ph type="title"/>
          </p:nvPr>
        </p:nvSpPr>
        <p:spPr>
          <a:xfrm>
            <a:off x="2160031" y="7070107"/>
            <a:ext cx="24480363" cy="15040223"/>
          </a:xfrm>
          <a:prstGeom prst="rect">
            <a:avLst/>
          </a:prstGeom>
        </p:spPr>
        <p:txBody>
          <a:bodyPr anchor="b"/>
          <a:lstStyle>
            <a:lvl1pPr algn="ctr">
              <a:defRPr sz="18800"/>
            </a:lvl1pPr>
          </a:lstStyle>
          <a:p>
            <a:r>
              <a:t>Texto do Título</a:t>
            </a:r>
          </a:p>
        </p:txBody>
      </p:sp>
      <p:sp>
        <p:nvSpPr>
          <p:cNvPr id="12" name="Nível de Corpo Um…"/>
          <p:cNvSpPr txBox="1">
            <a:spLocks noGrp="1"/>
          </p:cNvSpPr>
          <p:nvPr>
            <p:ph type="body" sz="quarter" idx="1"/>
          </p:nvPr>
        </p:nvSpPr>
        <p:spPr>
          <a:xfrm>
            <a:off x="3600053" y="22690337"/>
            <a:ext cx="21600319" cy="10430152"/>
          </a:xfrm>
          <a:prstGeom prst="rect">
            <a:avLst/>
          </a:prstGeom>
        </p:spPr>
        <p:txBody>
          <a:bodyPr/>
          <a:lstStyle>
            <a:lvl1pPr marL="0" indent="0" algn="ctr">
              <a:buSzTx/>
              <a:buFontTx/>
              <a:buNone/>
              <a:defRPr sz="7500"/>
            </a:lvl1pPr>
            <a:lvl2pPr marL="0" indent="1440043" algn="ctr">
              <a:buSzTx/>
              <a:buFontTx/>
              <a:buNone/>
              <a:defRPr sz="7500"/>
            </a:lvl2pPr>
            <a:lvl3pPr marL="0" indent="2880086" algn="ctr">
              <a:buSzTx/>
              <a:buFontTx/>
              <a:buNone/>
              <a:defRPr sz="7500"/>
            </a:lvl3pPr>
            <a:lvl4pPr marL="0" indent="4320128" algn="ctr">
              <a:buSzTx/>
              <a:buFontTx/>
              <a:buNone/>
              <a:defRPr sz="7500"/>
            </a:lvl4pPr>
            <a:lvl5pPr marL="0" indent="5760170" algn="ctr">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Conteúdo">
    <p:spTree>
      <p:nvGrpSpPr>
        <p:cNvPr id="1" name=""/>
        <p:cNvGrpSpPr/>
        <p:nvPr/>
      </p:nvGrpSpPr>
      <p:grpSpPr>
        <a:xfrm>
          <a:off x="0" y="0"/>
          <a:ext cx="0" cy="0"/>
          <a:chOff x="0" y="0"/>
          <a:chExt cx="0" cy="0"/>
        </a:xfrm>
      </p:grpSpPr>
      <p:sp>
        <p:nvSpPr>
          <p:cNvPr id="20" name="Texto do Título"/>
          <p:cNvSpPr txBox="1">
            <a:spLocks noGrp="1"/>
          </p:cNvSpPr>
          <p:nvPr>
            <p:ph type="title"/>
          </p:nvPr>
        </p:nvSpPr>
        <p:spPr>
          <a:prstGeom prst="rect">
            <a:avLst/>
          </a:prstGeom>
        </p:spPr>
        <p:txBody>
          <a:bodyPr/>
          <a:lstStyle/>
          <a:p>
            <a:r>
              <a:t>Texto do Título</a:t>
            </a:r>
          </a:p>
        </p:txBody>
      </p:sp>
      <p:sp>
        <p:nvSpPr>
          <p:cNvPr id="21" name="Nível de Corpo Um…"/>
          <p:cNvSpPr txBox="1">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abeçalho da Seção">
    <p:spTree>
      <p:nvGrpSpPr>
        <p:cNvPr id="1" name=""/>
        <p:cNvGrpSpPr/>
        <p:nvPr/>
      </p:nvGrpSpPr>
      <p:grpSpPr>
        <a:xfrm>
          <a:off x="0" y="0"/>
          <a:ext cx="0" cy="0"/>
          <a:chOff x="0" y="0"/>
          <a:chExt cx="0" cy="0"/>
        </a:xfrm>
      </p:grpSpPr>
      <p:sp>
        <p:nvSpPr>
          <p:cNvPr id="29" name="Texto do Título"/>
          <p:cNvSpPr txBox="1">
            <a:spLocks noGrp="1"/>
          </p:cNvSpPr>
          <p:nvPr>
            <p:ph type="title"/>
          </p:nvPr>
        </p:nvSpPr>
        <p:spPr>
          <a:xfrm>
            <a:off x="1965030" y="10770172"/>
            <a:ext cx="24840368" cy="17970262"/>
          </a:xfrm>
          <a:prstGeom prst="rect">
            <a:avLst/>
          </a:prstGeom>
        </p:spPr>
        <p:txBody>
          <a:bodyPr anchor="b"/>
          <a:lstStyle>
            <a:lvl1pPr>
              <a:defRPr sz="18800"/>
            </a:lvl1pPr>
          </a:lstStyle>
          <a:p>
            <a:r>
              <a:t>Texto do Título</a:t>
            </a:r>
          </a:p>
        </p:txBody>
      </p:sp>
      <p:sp>
        <p:nvSpPr>
          <p:cNvPr id="30" name="Nível de Corpo Um…"/>
          <p:cNvSpPr txBox="1">
            <a:spLocks noGrp="1"/>
          </p:cNvSpPr>
          <p:nvPr>
            <p:ph type="body" sz="quarter" idx="1"/>
          </p:nvPr>
        </p:nvSpPr>
        <p:spPr>
          <a:xfrm>
            <a:off x="1965030" y="28910439"/>
            <a:ext cx="24840368" cy="9450138"/>
          </a:xfrm>
          <a:prstGeom prst="rect">
            <a:avLst/>
          </a:prstGeom>
        </p:spPr>
        <p:txBody>
          <a:bodyPr/>
          <a:lstStyle>
            <a:lvl1pPr marL="0" indent="0">
              <a:buSzTx/>
              <a:buFontTx/>
              <a:buNone/>
              <a:defRPr sz="7500"/>
            </a:lvl1pPr>
            <a:lvl2pPr marL="0" indent="1440043">
              <a:buSzTx/>
              <a:buFontTx/>
              <a:buNone/>
              <a:defRPr sz="7500"/>
            </a:lvl2pPr>
            <a:lvl3pPr marL="0" indent="2880086">
              <a:buSzTx/>
              <a:buFontTx/>
              <a:buNone/>
              <a:defRPr sz="7500"/>
            </a:lvl3pPr>
            <a:lvl4pPr marL="0" indent="4320128">
              <a:buSzTx/>
              <a:buFontTx/>
              <a:buNone/>
              <a:defRPr sz="7500"/>
            </a:lvl4pPr>
            <a:lvl5pPr marL="0" indent="5760170">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38" name="Texto do Título"/>
          <p:cNvSpPr txBox="1">
            <a:spLocks noGrp="1"/>
          </p:cNvSpPr>
          <p:nvPr>
            <p:ph type="title"/>
          </p:nvPr>
        </p:nvSpPr>
        <p:spPr>
          <a:prstGeom prst="rect">
            <a:avLst/>
          </a:prstGeom>
        </p:spPr>
        <p:txBody>
          <a:bodyPr/>
          <a:lstStyle/>
          <a:p>
            <a:r>
              <a:t>Texto do Título</a:t>
            </a:r>
          </a:p>
        </p:txBody>
      </p:sp>
      <p:sp>
        <p:nvSpPr>
          <p:cNvPr id="39" name="Nível de Corpo Um…"/>
          <p:cNvSpPr txBox="1">
            <a:spLocks noGrp="1"/>
          </p:cNvSpPr>
          <p:nvPr>
            <p:ph type="body" sz="half" idx="1"/>
          </p:nvPr>
        </p:nvSpPr>
        <p:spPr>
          <a:xfrm>
            <a:off x="1980028" y="11500170"/>
            <a:ext cx="12240182" cy="27410408"/>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ção">
    <p:spTree>
      <p:nvGrpSpPr>
        <p:cNvPr id="1" name=""/>
        <p:cNvGrpSpPr/>
        <p:nvPr/>
      </p:nvGrpSpPr>
      <p:grpSpPr>
        <a:xfrm>
          <a:off x="0" y="0"/>
          <a:ext cx="0" cy="0"/>
          <a:chOff x="0" y="0"/>
          <a:chExt cx="0" cy="0"/>
        </a:xfrm>
      </p:grpSpPr>
      <p:sp>
        <p:nvSpPr>
          <p:cNvPr id="47" name="Texto do Título"/>
          <p:cNvSpPr txBox="1">
            <a:spLocks noGrp="1"/>
          </p:cNvSpPr>
          <p:nvPr>
            <p:ph type="title"/>
          </p:nvPr>
        </p:nvSpPr>
        <p:spPr>
          <a:xfrm>
            <a:off x="1983780" y="2300043"/>
            <a:ext cx="24840368" cy="8350127"/>
          </a:xfrm>
          <a:prstGeom prst="rect">
            <a:avLst/>
          </a:prstGeom>
        </p:spPr>
        <p:txBody>
          <a:bodyPr/>
          <a:lstStyle/>
          <a:p>
            <a:r>
              <a:t>Texto do Título</a:t>
            </a:r>
          </a:p>
        </p:txBody>
      </p:sp>
      <p:sp>
        <p:nvSpPr>
          <p:cNvPr id="48" name="Nível de Corpo Um…"/>
          <p:cNvSpPr txBox="1">
            <a:spLocks noGrp="1"/>
          </p:cNvSpPr>
          <p:nvPr>
            <p:ph type="body" sz="quarter" idx="1"/>
          </p:nvPr>
        </p:nvSpPr>
        <p:spPr>
          <a:xfrm>
            <a:off x="1983783" y="10590159"/>
            <a:ext cx="12183929" cy="5190074"/>
          </a:xfrm>
          <a:prstGeom prst="rect">
            <a:avLst/>
          </a:prstGeom>
        </p:spPr>
        <p:txBody>
          <a:bodyPr anchor="b"/>
          <a:lstStyle>
            <a:lvl1pPr marL="0" indent="0">
              <a:buSzTx/>
              <a:buFontTx/>
              <a:buNone/>
              <a:defRPr sz="7500" b="1"/>
            </a:lvl1pPr>
            <a:lvl2pPr marL="0" indent="1440043">
              <a:buSzTx/>
              <a:buFontTx/>
              <a:buNone/>
              <a:defRPr sz="7500" b="1"/>
            </a:lvl2pPr>
            <a:lvl3pPr marL="0" indent="2880086">
              <a:buSzTx/>
              <a:buFontTx/>
              <a:buNone/>
              <a:defRPr sz="7500" b="1"/>
            </a:lvl3pPr>
            <a:lvl4pPr marL="0" indent="4320128">
              <a:buSzTx/>
              <a:buFontTx/>
              <a:buNone/>
              <a:defRPr sz="7500" b="1"/>
            </a:lvl4pPr>
            <a:lvl5pPr marL="0" indent="5760170">
              <a:buSzTx/>
              <a:buFontTx/>
              <a:buNone/>
              <a:defRPr sz="75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9" name="Text Placeholder 4"/>
          <p:cNvSpPr>
            <a:spLocks noGrp="1"/>
          </p:cNvSpPr>
          <p:nvPr>
            <p:ph type="body" sz="quarter" idx="21"/>
          </p:nvPr>
        </p:nvSpPr>
        <p:spPr>
          <a:xfrm>
            <a:off x="14580216" y="10590159"/>
            <a:ext cx="12243934" cy="5190074"/>
          </a:xfrm>
          <a:prstGeom prst="rect">
            <a:avLst/>
          </a:prstGeom>
        </p:spPr>
        <p:txBody>
          <a:bodyPr anchor="b"/>
          <a:lstStyle/>
          <a:p>
            <a:pPr marL="0" indent="0">
              <a:buSzTx/>
              <a:buFontTx/>
              <a:buNone/>
              <a:defRPr sz="7500" b="1"/>
            </a:pPr>
            <a:endParaRPr/>
          </a:p>
        </p:txBody>
      </p:sp>
      <p:sp>
        <p:nvSpPr>
          <p:cNvPr id="5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mente Título">
    <p:spTree>
      <p:nvGrpSpPr>
        <p:cNvPr id="1" name=""/>
        <p:cNvGrpSpPr/>
        <p:nvPr/>
      </p:nvGrpSpPr>
      <p:grpSpPr>
        <a:xfrm>
          <a:off x="0" y="0"/>
          <a:ext cx="0" cy="0"/>
          <a:chOff x="0" y="0"/>
          <a:chExt cx="0" cy="0"/>
        </a:xfrm>
      </p:grpSpPr>
      <p:sp>
        <p:nvSpPr>
          <p:cNvPr id="57" name="Texto do Título"/>
          <p:cNvSpPr txBox="1">
            <a:spLocks noGrp="1"/>
          </p:cNvSpPr>
          <p:nvPr>
            <p:ph type="title"/>
          </p:nvPr>
        </p:nvSpPr>
        <p:spPr>
          <a:prstGeom prst="rect">
            <a:avLst/>
          </a:prstGeom>
        </p:spPr>
        <p:txBody>
          <a:bodyPr/>
          <a:lstStyle/>
          <a:p>
            <a:r>
              <a:t>Texto do Título</a:t>
            </a:r>
          </a:p>
        </p:txBody>
      </p:sp>
      <p:sp>
        <p:nvSpPr>
          <p:cNvPr id="58"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6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údo com Legenda">
    <p:spTree>
      <p:nvGrpSpPr>
        <p:cNvPr id="1" name=""/>
        <p:cNvGrpSpPr/>
        <p:nvPr/>
      </p:nvGrpSpPr>
      <p:grpSpPr>
        <a:xfrm>
          <a:off x="0" y="0"/>
          <a:ext cx="0" cy="0"/>
          <a:chOff x="0" y="0"/>
          <a:chExt cx="0" cy="0"/>
        </a:xfrm>
      </p:grpSpPr>
      <p:sp>
        <p:nvSpPr>
          <p:cNvPr id="7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73" name="Nível de Corpo Um…"/>
          <p:cNvSpPr txBox="1">
            <a:spLocks noGrp="1"/>
          </p:cNvSpPr>
          <p:nvPr>
            <p:ph type="body" sz="half" idx="1"/>
          </p:nvPr>
        </p:nvSpPr>
        <p:spPr>
          <a:xfrm>
            <a:off x="12243931" y="6220102"/>
            <a:ext cx="14580217" cy="30700452"/>
          </a:xfrm>
          <a:prstGeom prst="rect">
            <a:avLst/>
          </a:prstGeom>
        </p:spPr>
        <p:txBody>
          <a:bodyPr/>
          <a:lstStyle>
            <a:lvl1pPr>
              <a:defRPr sz="10000"/>
            </a:lvl1pPr>
            <a:lvl2pPr marL="2258248" indent="-818205">
              <a:defRPr sz="10000"/>
            </a:lvl2pPr>
            <a:lvl3pPr marL="3840114" indent="-960028">
              <a:defRPr sz="10000"/>
            </a:lvl3pPr>
            <a:lvl4pPr marL="5481453" indent="-1161324">
              <a:defRPr sz="10000"/>
            </a:lvl4pPr>
            <a:lvl5pPr marL="6921496" indent="-1161324">
              <a:defRPr sz="10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74" name="Text Placeholder 3"/>
          <p:cNvSpPr>
            <a:spLocks noGrp="1"/>
          </p:cNvSpPr>
          <p:nvPr>
            <p:ph type="body" sz="quarter" idx="21"/>
          </p:nvPr>
        </p:nvSpPr>
        <p:spPr>
          <a:xfrm>
            <a:off x="1983779" y="12960191"/>
            <a:ext cx="9288889" cy="24010358"/>
          </a:xfrm>
          <a:prstGeom prst="rect">
            <a:avLst/>
          </a:prstGeom>
        </p:spPr>
        <p:txBody>
          <a:bodyPr/>
          <a:lstStyle/>
          <a:p>
            <a:pPr marL="0" indent="0">
              <a:buSzTx/>
              <a:buFontTx/>
              <a:buNone/>
              <a:defRPr sz="5000"/>
            </a:pPr>
            <a:endParaRPr/>
          </a:p>
        </p:txBody>
      </p:sp>
      <p:sp>
        <p:nvSpPr>
          <p:cNvPr id="7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m com Legenda">
    <p:spTree>
      <p:nvGrpSpPr>
        <p:cNvPr id="1" name=""/>
        <p:cNvGrpSpPr/>
        <p:nvPr/>
      </p:nvGrpSpPr>
      <p:grpSpPr>
        <a:xfrm>
          <a:off x="0" y="0"/>
          <a:ext cx="0" cy="0"/>
          <a:chOff x="0" y="0"/>
          <a:chExt cx="0" cy="0"/>
        </a:xfrm>
      </p:grpSpPr>
      <p:sp>
        <p:nvSpPr>
          <p:cNvPr id="8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83" name="Picture Placeholder 2"/>
          <p:cNvSpPr>
            <a:spLocks noGrp="1"/>
          </p:cNvSpPr>
          <p:nvPr>
            <p:ph type="pic" sz="half" idx="21"/>
          </p:nvPr>
        </p:nvSpPr>
        <p:spPr>
          <a:xfrm>
            <a:off x="12243931" y="6220102"/>
            <a:ext cx="14580217" cy="30700452"/>
          </a:xfrm>
          <a:prstGeom prst="rect">
            <a:avLst/>
          </a:prstGeom>
        </p:spPr>
        <p:txBody>
          <a:bodyPr lIns="91439" rIns="91439">
            <a:noAutofit/>
          </a:bodyPr>
          <a:lstStyle/>
          <a:p>
            <a:endParaRPr/>
          </a:p>
        </p:txBody>
      </p:sp>
      <p:sp>
        <p:nvSpPr>
          <p:cNvPr id="84" name="Nível de Corpo Um…"/>
          <p:cNvSpPr txBox="1">
            <a:spLocks noGrp="1"/>
          </p:cNvSpPr>
          <p:nvPr>
            <p:ph type="body" sz="quarter" idx="1"/>
          </p:nvPr>
        </p:nvSpPr>
        <p:spPr>
          <a:xfrm>
            <a:off x="1983780" y="12960191"/>
            <a:ext cx="9288888" cy="24010358"/>
          </a:xfrm>
          <a:prstGeom prst="rect">
            <a:avLst/>
          </a:prstGeom>
        </p:spPr>
        <p:txBody>
          <a:bodyPr/>
          <a:lstStyle>
            <a:lvl1pPr marL="0" indent="0">
              <a:buSzTx/>
              <a:buFontTx/>
              <a:buNone/>
              <a:defRPr sz="5000"/>
            </a:lvl1pPr>
            <a:lvl2pPr marL="0" indent="1440043">
              <a:buSzTx/>
              <a:buFontTx/>
              <a:buNone/>
              <a:defRPr sz="5000"/>
            </a:lvl2pPr>
            <a:lvl3pPr marL="0" indent="2880086">
              <a:buSzTx/>
              <a:buFontTx/>
              <a:buNone/>
              <a:defRPr sz="5000"/>
            </a:lvl3pPr>
            <a:lvl4pPr marL="0" indent="4320128">
              <a:buSzTx/>
              <a:buFontTx/>
              <a:buNone/>
              <a:defRPr sz="5000"/>
            </a:lvl4pPr>
            <a:lvl5pPr marL="0" indent="5760170">
              <a:buSzTx/>
              <a:buFontTx/>
              <a:buNone/>
              <a:defRPr sz="5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txBox="1">
            <a:spLocks noGrp="1"/>
          </p:cNvSpPr>
          <p:nvPr>
            <p:ph type="title"/>
          </p:nvPr>
        </p:nvSpPr>
        <p:spPr>
          <a:xfrm>
            <a:off x="1980028" y="2300043"/>
            <a:ext cx="24840369" cy="8350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Texto do Título</a:t>
            </a:r>
          </a:p>
        </p:txBody>
      </p:sp>
      <p:sp>
        <p:nvSpPr>
          <p:cNvPr id="3" name="Nível de Corpo Um…"/>
          <p:cNvSpPr txBox="1">
            <a:spLocks noGrp="1"/>
          </p:cNvSpPr>
          <p:nvPr>
            <p:ph type="body" idx="1"/>
          </p:nvPr>
        </p:nvSpPr>
        <p:spPr>
          <a:xfrm>
            <a:off x="1980028" y="11500170"/>
            <a:ext cx="24840369" cy="27410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a:spLocks noGrp="1"/>
          </p:cNvSpPr>
          <p:nvPr>
            <p:ph type="sldNum" sz="quarter" idx="2"/>
          </p:nvPr>
        </p:nvSpPr>
        <p:spPr>
          <a:xfrm>
            <a:off x="26239931" y="40911002"/>
            <a:ext cx="580465" cy="559232"/>
          </a:xfrm>
          <a:prstGeom prst="rect">
            <a:avLst/>
          </a:prstGeom>
          <a:ln w="12700">
            <a:miter lim="400000"/>
          </a:ln>
        </p:spPr>
        <p:txBody>
          <a:bodyPr wrap="none" lIns="45719" rIns="45719" anchor="ctr">
            <a:spAutoFit/>
          </a:bodyPr>
          <a:lstStyle>
            <a:lvl1pPr algn="r">
              <a:defRPr sz="37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1pPr>
      <a:lvl2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2pPr>
      <a:lvl3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3pPr>
      <a:lvl4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4pPr>
      <a:lvl5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5pPr>
      <a:lvl6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6pPr>
      <a:lvl7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7pPr>
      <a:lvl8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8pPr>
      <a:lvl9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9pPr>
    </p:titleStyle>
    <p:bodyStyle>
      <a:lvl1pPr marL="720021" marR="0" indent="-72002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1pPr>
      <a:lvl2pPr marL="2284867" marR="0" indent="-844824"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2pPr>
      <a:lvl3pPr marL="3902051" marR="0" indent="-1021965"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3pPr>
      <a:lvl4pPr marL="5451590"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4pPr>
      <a:lvl5pPr marL="6891633"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5pPr>
      <a:lvl6pPr marL="8331676"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6pPr>
      <a:lvl7pPr marL="9771719"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7pPr>
      <a:lvl8pPr marL="11211762"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8pPr>
      <a:lvl9pPr marL="12651804"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INSTRUÇÕES"/>
          <p:cNvSpPr txBox="1">
            <a:spLocks noGrp="1"/>
          </p:cNvSpPr>
          <p:nvPr>
            <p:ph type="title"/>
          </p:nvPr>
        </p:nvSpPr>
        <p:spPr>
          <a:prstGeom prst="rect">
            <a:avLst/>
          </a:prstGeom>
        </p:spPr>
        <p:txBody>
          <a:bodyPr/>
          <a:lstStyle/>
          <a:p>
            <a:r>
              <a:t>INSTRUÇÕES</a:t>
            </a:r>
          </a:p>
        </p:txBody>
      </p:sp>
      <p:sp>
        <p:nvSpPr>
          <p:cNvPr id="95" name="O Banner/pôster deve ser impresso nas dimensões de 1,20x0,80m. Este arquivo editável já possui essas dimensões. Recomendam-se o para edição deste template o software Libre Office “Apresentação Impress” ou o Microsoft “Power Point”;…"/>
          <p:cNvSpPr txBox="1">
            <a:spLocks noGrp="1"/>
          </p:cNvSpPr>
          <p:nvPr>
            <p:ph type="body" idx="1"/>
          </p:nvPr>
        </p:nvSpPr>
        <p:spPr>
          <a:prstGeom prst="rect">
            <a:avLst/>
          </a:prstGeom>
        </p:spPr>
        <p:txBody>
          <a:bodyPr>
            <a:normAutofit/>
          </a:bodyPr>
          <a:lstStyle/>
          <a:p>
            <a:r>
              <a:rPr dirty="0"/>
              <a:t>O Banner/</a:t>
            </a:r>
            <a:r>
              <a:rPr dirty="0" err="1"/>
              <a:t>pôster</a:t>
            </a:r>
            <a:r>
              <a:rPr dirty="0"/>
              <a:t> </a:t>
            </a:r>
            <a:r>
              <a:rPr dirty="0" err="1"/>
              <a:t>deve</a:t>
            </a:r>
            <a:r>
              <a:rPr dirty="0"/>
              <a:t> ser </a:t>
            </a:r>
            <a:r>
              <a:rPr dirty="0" err="1"/>
              <a:t>impresso</a:t>
            </a:r>
            <a:r>
              <a:rPr dirty="0"/>
              <a:t> </a:t>
            </a:r>
            <a:r>
              <a:rPr lang="pt-BR" dirty="0" smtClean="0"/>
              <a:t>em papel </a:t>
            </a:r>
            <a:r>
              <a:rPr dirty="0" err="1" smtClean="0"/>
              <a:t>nas</a:t>
            </a:r>
            <a:r>
              <a:rPr dirty="0" smtClean="0"/>
              <a:t> </a:t>
            </a:r>
            <a:r>
              <a:rPr dirty="0" err="1"/>
              <a:t>dimensões</a:t>
            </a:r>
            <a:r>
              <a:rPr dirty="0"/>
              <a:t> de </a:t>
            </a:r>
            <a:r>
              <a:rPr dirty="0" smtClean="0"/>
              <a:t>1,20x0,80m</a:t>
            </a:r>
            <a:r>
              <a:rPr lang="pt-BR" dirty="0" smtClean="0"/>
              <a:t> (e</a:t>
            </a:r>
            <a:r>
              <a:rPr dirty="0" err="1" smtClean="0"/>
              <a:t>ste</a:t>
            </a:r>
            <a:r>
              <a:rPr dirty="0" smtClean="0"/>
              <a:t> </a:t>
            </a:r>
            <a:r>
              <a:rPr dirty="0" err="1"/>
              <a:t>arquivo</a:t>
            </a:r>
            <a:r>
              <a:rPr dirty="0"/>
              <a:t> </a:t>
            </a:r>
            <a:r>
              <a:rPr dirty="0" err="1"/>
              <a:t>editável</a:t>
            </a:r>
            <a:r>
              <a:rPr dirty="0"/>
              <a:t> </a:t>
            </a:r>
            <a:r>
              <a:rPr dirty="0" err="1"/>
              <a:t>já</a:t>
            </a:r>
            <a:r>
              <a:rPr dirty="0"/>
              <a:t> </a:t>
            </a:r>
            <a:r>
              <a:rPr dirty="0" err="1"/>
              <a:t>possui</a:t>
            </a:r>
            <a:r>
              <a:rPr dirty="0"/>
              <a:t> </a:t>
            </a:r>
            <a:r>
              <a:rPr dirty="0" err="1"/>
              <a:t>essas</a:t>
            </a:r>
            <a:r>
              <a:rPr dirty="0"/>
              <a:t> </a:t>
            </a:r>
            <a:r>
              <a:rPr dirty="0" err="1" smtClean="0"/>
              <a:t>dimensões</a:t>
            </a:r>
            <a:r>
              <a:rPr lang="pt-BR" dirty="0" smtClean="0"/>
              <a:t>)</a:t>
            </a:r>
            <a:r>
              <a:rPr dirty="0" smtClean="0"/>
              <a:t>. </a:t>
            </a:r>
            <a:r>
              <a:rPr dirty="0" err="1" smtClean="0"/>
              <a:t>Recomenda</a:t>
            </a:r>
            <a:r>
              <a:rPr dirty="0" smtClean="0"/>
              <a:t>-se </a:t>
            </a:r>
            <a:r>
              <a:rPr lang="pt-BR" dirty="0" smtClean="0"/>
              <a:t>a</a:t>
            </a:r>
            <a:r>
              <a:rPr dirty="0" smtClean="0"/>
              <a:t> </a:t>
            </a:r>
            <a:r>
              <a:rPr dirty="0" err="1"/>
              <a:t>edição</a:t>
            </a:r>
            <a:r>
              <a:rPr dirty="0"/>
              <a:t> </a:t>
            </a:r>
            <a:r>
              <a:rPr dirty="0" err="1"/>
              <a:t>deste</a:t>
            </a:r>
            <a:r>
              <a:rPr dirty="0"/>
              <a:t> template </a:t>
            </a:r>
            <a:r>
              <a:rPr lang="pt-BR" dirty="0" smtClean="0"/>
              <a:t>utilizando </a:t>
            </a:r>
            <a:r>
              <a:rPr dirty="0" smtClean="0"/>
              <a:t>o </a:t>
            </a:r>
            <a:r>
              <a:rPr dirty="0"/>
              <a:t>software Libre Office “</a:t>
            </a:r>
            <a:r>
              <a:rPr dirty="0" err="1"/>
              <a:t>Apresentação</a:t>
            </a:r>
            <a:r>
              <a:rPr dirty="0"/>
              <a:t> Impress” </a:t>
            </a:r>
            <a:r>
              <a:rPr dirty="0" err="1"/>
              <a:t>ou</a:t>
            </a:r>
            <a:r>
              <a:rPr dirty="0"/>
              <a:t> o Microsoft “Power Point”; </a:t>
            </a:r>
          </a:p>
          <a:p>
            <a:r>
              <a:rPr lang="en-US" dirty="0"/>
              <a:t>O </a:t>
            </a:r>
            <a:r>
              <a:rPr lang="en-US" dirty="0" err="1" smtClean="0"/>
              <a:t>título</a:t>
            </a:r>
            <a:r>
              <a:rPr lang="en-US" dirty="0" smtClean="0"/>
              <a:t> do </a:t>
            </a:r>
            <a:r>
              <a:rPr dirty="0" err="1" smtClean="0"/>
              <a:t>cabeçalho</a:t>
            </a:r>
            <a:r>
              <a:rPr dirty="0" smtClean="0"/>
              <a:t> </a:t>
            </a:r>
            <a:r>
              <a:rPr dirty="0" err="1"/>
              <a:t>deve</a:t>
            </a:r>
            <a:r>
              <a:rPr dirty="0"/>
              <a:t> </a:t>
            </a:r>
            <a:r>
              <a:rPr lang="pt-BR" dirty="0" smtClean="0"/>
              <a:t>ser exatamente o</a:t>
            </a:r>
            <a:r>
              <a:rPr lang="en-US" dirty="0" smtClean="0"/>
              <a:t> </a:t>
            </a:r>
            <a:r>
              <a:rPr lang="en-US" dirty="0" err="1" smtClean="0"/>
              <a:t>mesmo</a:t>
            </a:r>
            <a:r>
              <a:rPr lang="en-US" dirty="0" smtClean="0"/>
              <a:t> </a:t>
            </a:r>
            <a:r>
              <a:rPr lang="en-US" dirty="0"/>
              <a:t>do </a:t>
            </a:r>
            <a:r>
              <a:rPr dirty="0"/>
              <a:t> </a:t>
            </a:r>
            <a:r>
              <a:rPr dirty="0" err="1"/>
              <a:t>plano</a:t>
            </a:r>
            <a:r>
              <a:rPr dirty="0"/>
              <a:t> de </a:t>
            </a:r>
            <a:r>
              <a:rPr dirty="0" err="1"/>
              <a:t>trabalho</a:t>
            </a:r>
            <a:r>
              <a:rPr dirty="0"/>
              <a:t>; </a:t>
            </a:r>
          </a:p>
          <a:p>
            <a:r>
              <a:rPr lang="pt-BR" dirty="0" smtClean="0"/>
              <a:t>O</a:t>
            </a:r>
            <a:r>
              <a:rPr dirty="0" smtClean="0"/>
              <a:t>s </a:t>
            </a:r>
            <a:r>
              <a:rPr dirty="0" err="1"/>
              <a:t>logotipos</a:t>
            </a:r>
            <a:r>
              <a:rPr dirty="0"/>
              <a:t> </a:t>
            </a:r>
            <a:r>
              <a:rPr lang="pt-BR" dirty="0" smtClean="0"/>
              <a:t>já inseridos </a:t>
            </a:r>
            <a:r>
              <a:rPr dirty="0" smtClean="0"/>
              <a:t>d</a:t>
            </a:r>
            <a:r>
              <a:rPr lang="pt-BR" dirty="0" smtClean="0"/>
              <a:t>o CONEX, da</a:t>
            </a:r>
            <a:r>
              <a:rPr dirty="0" smtClean="0"/>
              <a:t> UFSB</a:t>
            </a:r>
            <a:r>
              <a:rPr lang="pt-BR" dirty="0" smtClean="0"/>
              <a:t> ou</a:t>
            </a:r>
            <a:r>
              <a:rPr dirty="0" smtClean="0"/>
              <a:t> </a:t>
            </a:r>
            <a:r>
              <a:rPr dirty="0"/>
              <a:t>da </a:t>
            </a:r>
            <a:r>
              <a:rPr dirty="0" smtClean="0"/>
              <a:t>PRO</a:t>
            </a:r>
            <a:r>
              <a:rPr lang="pt-BR" dirty="0" smtClean="0"/>
              <a:t>EX não devem ser retirados </a:t>
            </a:r>
            <a:r>
              <a:rPr dirty="0" smtClean="0"/>
              <a:t>do </a:t>
            </a:r>
            <a:r>
              <a:rPr dirty="0"/>
              <a:t>banner/</a:t>
            </a:r>
            <a:r>
              <a:rPr dirty="0" err="1"/>
              <a:t>pôster</a:t>
            </a:r>
            <a:r>
              <a:rPr dirty="0"/>
              <a:t>.</a:t>
            </a:r>
            <a:endParaRPr lang="en-US" dirty="0"/>
          </a:p>
          <a:p>
            <a:r>
              <a:rPr dirty="0" smtClean="0"/>
              <a:t>A </a:t>
            </a:r>
            <a:r>
              <a:rPr dirty="0" err="1"/>
              <a:t>disposição</a:t>
            </a:r>
            <a:r>
              <a:rPr dirty="0"/>
              <a:t> da </a:t>
            </a:r>
            <a:r>
              <a:rPr dirty="0" err="1"/>
              <a:t>introdução</a:t>
            </a:r>
            <a:r>
              <a:rPr dirty="0"/>
              <a:t>, </a:t>
            </a:r>
            <a:r>
              <a:rPr lang="en-US" dirty="0" err="1"/>
              <a:t>objetivos</a:t>
            </a:r>
            <a:r>
              <a:rPr lang="en-US" dirty="0"/>
              <a:t>, </a:t>
            </a:r>
            <a:r>
              <a:rPr dirty="0"/>
              <a:t>material e </a:t>
            </a:r>
            <a:r>
              <a:rPr dirty="0" err="1"/>
              <a:t>métodos</a:t>
            </a:r>
            <a:r>
              <a:rPr dirty="0"/>
              <a:t>, </a:t>
            </a:r>
            <a:r>
              <a:rPr dirty="0" err="1"/>
              <a:t>resultados</a:t>
            </a:r>
            <a:r>
              <a:rPr dirty="0"/>
              <a:t> e </a:t>
            </a:r>
            <a:r>
              <a:rPr dirty="0" err="1"/>
              <a:t>conclusão</a:t>
            </a:r>
            <a:r>
              <a:rPr dirty="0"/>
              <a:t> é </a:t>
            </a:r>
            <a:r>
              <a:rPr dirty="0" err="1"/>
              <a:t>meramente</a:t>
            </a:r>
            <a:r>
              <a:rPr dirty="0"/>
              <a:t> </a:t>
            </a:r>
            <a:r>
              <a:rPr dirty="0" err="1"/>
              <a:t>ilustrativa</a:t>
            </a:r>
            <a:r>
              <a:rPr dirty="0"/>
              <a:t>, </a:t>
            </a:r>
            <a:r>
              <a:rPr dirty="0" err="1"/>
              <a:t>cabendo</a:t>
            </a:r>
            <a:r>
              <a:rPr dirty="0"/>
              <a:t> </a:t>
            </a:r>
            <a:r>
              <a:rPr dirty="0" err="1"/>
              <a:t>aos</a:t>
            </a:r>
            <a:r>
              <a:rPr dirty="0"/>
              <a:t> </a:t>
            </a:r>
            <a:r>
              <a:rPr dirty="0" err="1"/>
              <a:t>autores</a:t>
            </a:r>
            <a:r>
              <a:rPr dirty="0"/>
              <a:t> </a:t>
            </a:r>
            <a:r>
              <a:rPr dirty="0" err="1"/>
              <a:t>organizarem</a:t>
            </a:r>
            <a:r>
              <a:rPr dirty="0"/>
              <a:t> a </a:t>
            </a:r>
            <a:r>
              <a:rPr dirty="0" err="1"/>
              <a:t>apresentação</a:t>
            </a:r>
            <a:r>
              <a:rPr dirty="0"/>
              <a:t> </a:t>
            </a:r>
            <a:r>
              <a:rPr dirty="0" err="1"/>
              <a:t>conforme</a:t>
            </a:r>
            <a:r>
              <a:rPr dirty="0"/>
              <a:t> </a:t>
            </a:r>
            <a:r>
              <a:rPr dirty="0" err="1"/>
              <a:t>lhes</a:t>
            </a:r>
            <a:r>
              <a:rPr dirty="0"/>
              <a:t> </a:t>
            </a:r>
            <a:r>
              <a:rPr dirty="0" err="1"/>
              <a:t>convier</a:t>
            </a:r>
            <a:r>
              <a:rPr dirty="0" smtClean="0"/>
              <a:t>.</a:t>
            </a:r>
            <a:endParaRPr lang="pt-BR" dirty="0" smtClean="0"/>
          </a:p>
          <a:p>
            <a:pPr marL="0" indent="0">
              <a:buNone/>
            </a:pPr>
            <a:endParaRPr lang="en-US" dirty="0"/>
          </a:p>
          <a:p>
            <a:pPr marL="0" indent="0" algn="just">
              <a:buNone/>
            </a:pPr>
            <a:endParaRPr lang="pt-BR" dirty="0"/>
          </a:p>
          <a:p>
            <a:pPr marL="0" indent="0" algn="just">
              <a:buNone/>
            </a:pPr>
            <a:r>
              <a:rPr lang="pt-BR" dirty="0"/>
              <a:t>Desejamos a todas e todos uma ótima </a:t>
            </a:r>
            <a:r>
              <a:rPr lang="pt-BR" dirty="0" smtClean="0"/>
              <a:t>apresentação!</a:t>
            </a:r>
            <a:endParaRPr lang="pt-BR" dirty="0"/>
          </a:p>
          <a:p>
            <a:pPr marL="0" indent="0" algn="just">
              <a:buNone/>
            </a:pPr>
            <a:r>
              <a:rPr lang="pt-BR" dirty="0" smtClean="0"/>
              <a:t>Coordenação de Gestão da Extensão.</a:t>
            </a:r>
            <a:endParaRPr lang="pt-BR" dirty="0"/>
          </a:p>
          <a:p>
            <a:pPr marL="0" indent="0">
              <a:buNone/>
            </a:pP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341"/>
            <a:ext cx="28790900" cy="3030621"/>
          </a:xfrm>
          <a:prstGeom prst="rect">
            <a:avLst/>
          </a:prstGeom>
        </p:spPr>
      </p:pic>
      <p:grpSp>
        <p:nvGrpSpPr>
          <p:cNvPr id="100" name="Retângulo 3"/>
          <p:cNvGrpSpPr/>
          <p:nvPr/>
        </p:nvGrpSpPr>
        <p:grpSpPr>
          <a:xfrm>
            <a:off x="24253372" y="3531475"/>
            <a:ext cx="3505201" cy="396519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4000">
                <a:solidFill>
                  <a:srgbClr val="FFFFFF"/>
                </a:solidFill>
              </a:defRPr>
            </a:pPr>
            <a:r>
              <a:rPr dirty="0"/>
              <a:t>8º CIPCI - CONGRESSO DE INICIAÇÃO À PESQUISA, CRIAÇÃO E INOVAÇÃO</a:t>
            </a:r>
          </a:p>
          <a:p>
            <a:pPr>
              <a:defRPr sz="4000">
                <a:solidFill>
                  <a:srgbClr val="FFFFFF"/>
                </a:solidFill>
              </a:defRPr>
            </a:pPr>
            <a:r>
              <a:rPr dirty="0"/>
              <a:t>8ª SNCT - SEMANA NACIONAL DE CIÊNCIA E TECNOLOGIA</a:t>
            </a:r>
          </a:p>
        </p:txBody>
      </p:sp>
      <p:sp>
        <p:nvSpPr>
          <p:cNvPr id="103" name="CaixaDeTexto 12"/>
          <p:cNvSpPr txBox="1"/>
          <p:nvPr/>
        </p:nvSpPr>
        <p:spPr>
          <a:xfrm>
            <a:off x="5382079" y="6973445"/>
            <a:ext cx="18026742" cy="523220"/>
          </a:xfrm>
          <a:prstGeom prst="rect">
            <a:avLst/>
          </a:prstGeom>
          <a:ln>
            <a:no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000"/>
            </a:lvl1pPr>
          </a:lstStyle>
          <a:p>
            <a:r>
              <a:rPr lang="pt-BR" sz="2800" b="1" dirty="0" smtClean="0">
                <a:latin typeface="Arial" panose="020B0604020202020204" pitchFamily="34" charset="0"/>
                <a:cs typeface="Arial" panose="020B0604020202020204" pitchFamily="34" charset="0"/>
              </a:rPr>
              <a:t>vinculação dos/as autores/as na ordem da citação</a:t>
            </a:r>
            <a:endParaRPr lang="pt-BR" sz="2800" b="1" dirty="0">
              <a:latin typeface="Arial" panose="020B0604020202020204" pitchFamily="34" charset="0"/>
              <a:cs typeface="Arial" panose="020B0604020202020204" pitchFamily="34" charset="0"/>
            </a:endParaRPr>
          </a:p>
        </p:txBody>
      </p:sp>
      <p:pic>
        <p:nvPicPr>
          <p:cNvPr id="104" name="Conector Reto 14" descr="Conector Reto 14"/>
          <p:cNvPicPr>
            <a:picLocks/>
          </p:cNvPicPr>
          <p:nvPr/>
        </p:nvPicPr>
        <p:blipFill>
          <a:blip r:embed="rId3"/>
          <a:stretch>
            <a:fillRect/>
          </a:stretch>
        </p:blipFill>
        <p:spPr>
          <a:xfrm>
            <a:off x="346529" y="7956018"/>
            <a:ext cx="28045229" cy="177801"/>
          </a:xfrm>
          <a:prstGeom prst="rect">
            <a:avLst/>
          </a:prstGeom>
        </p:spPr>
      </p:pic>
      <p:sp>
        <p:nvSpPr>
          <p:cNvPr id="113" name="[Nome completo do/as autores/as com destaque para o nome do/a orientador/a]"/>
          <p:cNvSpPr txBox="1"/>
          <p:nvPr/>
        </p:nvSpPr>
        <p:spPr>
          <a:xfrm>
            <a:off x="4347495" y="6348042"/>
            <a:ext cx="20043305" cy="5232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2400" b="1">
                <a:latin typeface="Arial"/>
                <a:ea typeface="Arial"/>
                <a:cs typeface="Arial"/>
                <a:sym typeface="Arial"/>
              </a:defRPr>
            </a:pPr>
            <a:r>
              <a:rPr sz="2800" dirty="0" smtClean="0"/>
              <a:t>Nome </a:t>
            </a:r>
            <a:r>
              <a:rPr sz="2800" dirty="0" err="1"/>
              <a:t>completo</a:t>
            </a:r>
            <a:r>
              <a:rPr sz="2800" dirty="0"/>
              <a:t> do/as </a:t>
            </a:r>
            <a:r>
              <a:rPr sz="2800" dirty="0" err="1" smtClean="0"/>
              <a:t>autores</a:t>
            </a:r>
            <a:r>
              <a:rPr sz="2800" dirty="0" smtClean="0"/>
              <a:t>/as</a:t>
            </a:r>
            <a:r>
              <a:rPr lang="pt-BR" sz="2800" dirty="0" smtClean="0"/>
              <a:t>, o</a:t>
            </a:r>
            <a:r>
              <a:rPr sz="2800" dirty="0" smtClean="0"/>
              <a:t> </a:t>
            </a:r>
            <a:r>
              <a:rPr sz="2800" dirty="0" err="1"/>
              <a:t>nome</a:t>
            </a:r>
            <a:r>
              <a:rPr sz="2800" dirty="0"/>
              <a:t> </a:t>
            </a:r>
            <a:r>
              <a:rPr lang="pt-BR" sz="2800" dirty="0" smtClean="0"/>
              <a:t>do/a bolsista deve ser o primeiro e </a:t>
            </a:r>
            <a:r>
              <a:rPr sz="2800" dirty="0" smtClean="0"/>
              <a:t>do/a </a:t>
            </a:r>
            <a:r>
              <a:rPr lang="pt-BR" sz="2800" dirty="0" smtClean="0"/>
              <a:t>coordenador</a:t>
            </a:r>
            <a:r>
              <a:rPr sz="2800" dirty="0" smtClean="0"/>
              <a:t>/a</a:t>
            </a:r>
            <a:r>
              <a:rPr lang="pt-BR" sz="2800" dirty="0" smtClean="0"/>
              <a:t> deve  ser o último</a:t>
            </a:r>
            <a:r>
              <a:rPr sz="2800" i="0" dirty="0" smtClean="0">
                <a:solidFill>
                  <a:srgbClr val="000000"/>
                </a:solidFill>
              </a:rPr>
              <a:t> </a:t>
            </a:r>
            <a:endParaRPr sz="2800" i="0" dirty="0">
              <a:solidFill>
                <a:srgbClr val="000000"/>
              </a:solidFill>
            </a:endParaRPr>
          </a:p>
        </p:txBody>
      </p:sp>
      <p:sp>
        <p:nvSpPr>
          <p:cNvPr id="114" name="RESUMO:…"/>
          <p:cNvSpPr txBox="1"/>
          <p:nvPr/>
        </p:nvSpPr>
        <p:spPr>
          <a:xfrm>
            <a:off x="1683346" y="8454079"/>
            <a:ext cx="26210900" cy="46782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RESUMO: </a:t>
            </a:r>
          </a:p>
          <a:p>
            <a:endParaRPr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smtClean="0"/>
              <a:t>XXXXXXXXXXXXXX</a:t>
            </a:r>
            <a:r>
              <a:rPr lang="pt-BR" sz="2400" dirty="0" smtClean="0"/>
              <a:t> </a:t>
            </a:r>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smtClean="0"/>
              <a:t>XXXXXXXXXXXXXXXXXXXXXXXXXXXX </a:t>
            </a:r>
            <a:r>
              <a:rPr sz="2400" dirty="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smtClean="0"/>
              <a:t>XXXXXXXXXXXXXX</a:t>
            </a:r>
            <a:r>
              <a:rPr lang="pt-BR" sz="2400" dirty="0" smtClean="0"/>
              <a:t> </a:t>
            </a:r>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smtClean="0"/>
              <a:t>XXXXXXXXXXXXXX</a:t>
            </a:r>
            <a:r>
              <a:rPr lang="pt-BR" sz="2400" dirty="0" smtClean="0"/>
              <a:t> </a:t>
            </a:r>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smtClean="0"/>
              <a:t>XXXXXXXXXXXXXX</a:t>
            </a:r>
            <a:r>
              <a:rPr lang="pt-BR" sz="2400" dirty="0" smtClean="0"/>
              <a:t> </a:t>
            </a:r>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smtClean="0"/>
              <a:t>XXXXXXXXXXXXXX</a:t>
            </a:r>
            <a:endParaRPr sz="2400" dirty="0"/>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50475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smtClean="0"/>
              <a:t>INTRODUÇÃO/</a:t>
            </a:r>
            <a:r>
              <a:rPr lang="pt-BR" dirty="0" smtClean="0"/>
              <a:t>JUSTIFICATIVA:</a:t>
            </a:r>
            <a:r>
              <a:rPr dirty="0" smtClean="0"/>
              <a:t> </a:t>
            </a:r>
            <a:endParaRPr dirty="0"/>
          </a:p>
          <a:p>
            <a:endParaRPr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endParaRPr sz="2400" dirty="0"/>
          </a:p>
        </p:txBody>
      </p:sp>
      <p:sp>
        <p:nvSpPr>
          <p:cNvPr id="118" name="OBJETIVOS:…"/>
          <p:cNvSpPr txBox="1"/>
          <p:nvPr/>
        </p:nvSpPr>
        <p:spPr>
          <a:xfrm>
            <a:off x="1683346" y="19532419"/>
            <a:ext cx="12101994" cy="39395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OBJETIVOS: </a:t>
            </a:r>
          </a:p>
          <a:p>
            <a:endParaRPr dirty="0"/>
          </a:p>
          <a:p>
            <a:r>
              <a:rPr sz="2400" dirty="0" smtClean="0"/>
              <a:t>XXXXXXXXXXXXXX </a:t>
            </a:r>
            <a:r>
              <a:rPr sz="2400"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879324"/>
            <a:ext cx="12101994" cy="50475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smtClean="0"/>
              <a:t>M</a:t>
            </a:r>
            <a:r>
              <a:rPr lang="pt-BR" dirty="0" smtClean="0"/>
              <a:t>ETODOLOGIA</a:t>
            </a:r>
            <a:r>
              <a:rPr dirty="0" smtClean="0"/>
              <a:t>: </a:t>
            </a:r>
            <a:endParaRPr dirty="0"/>
          </a:p>
          <a:p>
            <a:endParaRPr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endParaRPr sz="2400" dirty="0"/>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1276689" y="34200922"/>
            <a:ext cx="12186133"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50475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smtClean="0"/>
              <a:t>RESULTADOS: </a:t>
            </a:r>
            <a:endParaRPr dirty="0"/>
          </a:p>
          <a:p>
            <a:endParaRPr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endParaRPr sz="2400" dirty="0"/>
          </a:p>
        </p:txBody>
      </p:sp>
      <p:grpSp>
        <p:nvGrpSpPr>
          <p:cNvPr id="135" name="Retângulo 3"/>
          <p:cNvGrpSpPr/>
          <p:nvPr/>
        </p:nvGrpSpPr>
        <p:grpSpPr>
          <a:xfrm>
            <a:off x="14953490" y="19688098"/>
            <a:ext cx="6103067" cy="4191226"/>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rPr dirty="0"/>
                <a:t>IMAGENS/FOTOS E ESQUEMAS</a:t>
              </a:r>
            </a:p>
          </p:txBody>
        </p:sp>
      </p:grpSp>
      <p:grpSp>
        <p:nvGrpSpPr>
          <p:cNvPr id="138" name="Retângulo 3"/>
          <p:cNvGrpSpPr/>
          <p:nvPr/>
        </p:nvGrpSpPr>
        <p:grpSpPr>
          <a:xfrm>
            <a:off x="21449271" y="19688098"/>
            <a:ext cx="5418286" cy="4191226"/>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005560" y="24727919"/>
            <a:ext cx="5960336" cy="6101024"/>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4953490" y="31417152"/>
            <a:ext cx="12101994" cy="36625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CONCLUSÕES: </a:t>
            </a:r>
          </a:p>
          <a:p>
            <a:endParaRPr sz="2400"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endParaRPr sz="2400" dirty="0"/>
          </a:p>
        </p:txBody>
      </p:sp>
      <p:sp>
        <p:nvSpPr>
          <p:cNvPr id="146" name="REFERÊNCIAS:…"/>
          <p:cNvSpPr txBox="1"/>
          <p:nvPr/>
        </p:nvSpPr>
        <p:spPr>
          <a:xfrm>
            <a:off x="14986590" y="35561953"/>
            <a:ext cx="12101994" cy="39395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REFERÊNCIAS: </a:t>
            </a:r>
          </a:p>
          <a:p>
            <a:endParaRPr dirty="0"/>
          </a:p>
          <a:p>
            <a:r>
              <a:rPr sz="2400" dirty="0" smtClean="0"/>
              <a:t>XXXXXXXXXXXXXX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r>
              <a:rPr sz="2400" dirty="0"/>
              <a:t> </a:t>
            </a:r>
            <a:r>
              <a:rPr sz="2400" dirty="0" err="1"/>
              <a:t>XXXXXXXXXXXXXX</a:t>
            </a:r>
            <a:endParaRPr sz="2400" dirty="0"/>
          </a:p>
        </p:txBody>
      </p:sp>
      <p:grpSp>
        <p:nvGrpSpPr>
          <p:cNvPr id="149" name="Retângulo 3"/>
          <p:cNvGrpSpPr/>
          <p:nvPr/>
        </p:nvGrpSpPr>
        <p:grpSpPr>
          <a:xfrm>
            <a:off x="21567296" y="24727919"/>
            <a:ext cx="5522380" cy="6101025"/>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57" name="IMAGENS/FOTOS E ESQUEMAS"/>
          <p:cNvSpPr txBox="1"/>
          <p:nvPr/>
        </p:nvSpPr>
        <p:spPr>
          <a:xfrm>
            <a:off x="23788512" y="24302513"/>
            <a:ext cx="3301164"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rPr dirty="0"/>
              <a:t>IMAGENS/FOTOS E </a:t>
            </a:r>
            <a:r>
              <a:rPr dirty="0" smtClean="0"/>
              <a:t>ESQEMAS</a:t>
            </a:r>
            <a:endParaRPr dirty="0"/>
          </a:p>
        </p:txBody>
      </p:sp>
      <p:pic>
        <p:nvPicPr>
          <p:cNvPr id="2" name="Conector Reto 14" descr="Conector Reto 14">
            <a:extLst>
              <a:ext uri="{FF2B5EF4-FFF2-40B4-BE49-F238E27FC236}">
                <a16:creationId xmlns="" xmlns:a16="http://schemas.microsoft.com/office/drawing/2014/main" id="{344DF85F-8224-AD7C-7E08-263782F39CDA}"/>
              </a:ext>
            </a:extLst>
          </p:cNvPr>
          <p:cNvPicPr>
            <a:picLocks/>
          </p:cNvPicPr>
          <p:nvPr/>
        </p:nvPicPr>
        <p:blipFill>
          <a:blip r:embed="rId3"/>
          <a:stretch>
            <a:fillRect/>
          </a:stretch>
        </p:blipFill>
        <p:spPr>
          <a:xfrm>
            <a:off x="346528" y="3001251"/>
            <a:ext cx="28045229" cy="177801"/>
          </a:xfrm>
          <a:prstGeom prst="rect">
            <a:avLst/>
          </a:prstGeom>
        </p:spPr>
      </p:pic>
      <p:sp>
        <p:nvSpPr>
          <p:cNvPr id="5" name="CaixaDeTexto 4"/>
          <p:cNvSpPr txBox="1"/>
          <p:nvPr/>
        </p:nvSpPr>
        <p:spPr>
          <a:xfrm>
            <a:off x="7977352" y="4130566"/>
            <a:ext cx="13325121"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pt-BR" sz="5400" b="1" i="0" u="none" strike="noStrike" cap="none" spc="0" normalizeH="0" baseline="0" dirty="0" smtClean="0">
                <a:ln>
                  <a:noFill/>
                </a:ln>
                <a:solidFill>
                  <a:srgbClr val="000000"/>
                </a:solidFill>
                <a:effectLst/>
                <a:uFillTx/>
                <a:cs typeface="Arial" panose="020B0604020202020204" pitchFamily="34" charset="0"/>
                <a:sym typeface="Calibri"/>
              </a:rPr>
              <a:t>TÍTULO DO PLANO DE TRABALHO (CALIBRI 54)</a:t>
            </a:r>
            <a:endParaRPr kumimoji="0" lang="pt-BR" sz="5400" b="1" i="0" u="none" strike="noStrike" cap="none" spc="0" normalizeH="0" baseline="0" dirty="0">
              <a:ln>
                <a:noFill/>
              </a:ln>
              <a:solidFill>
                <a:srgbClr val="000000"/>
              </a:solidFill>
              <a:effectLst/>
              <a:uFillTx/>
              <a:cs typeface="Arial" panose="020B0604020202020204" pitchFamily="34" charset="0"/>
              <a:sym typeface="Calibri"/>
            </a:endParaRPr>
          </a:p>
        </p:txBody>
      </p:sp>
      <p:sp>
        <p:nvSpPr>
          <p:cNvPr id="7" name="CaixaDeTexto 6"/>
          <p:cNvSpPr txBox="1"/>
          <p:nvPr/>
        </p:nvSpPr>
        <p:spPr>
          <a:xfrm>
            <a:off x="6678919" y="5286702"/>
            <a:ext cx="15921985"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pt-BR" sz="4800" b="1" i="0" u="none" strike="noStrike" cap="none" spc="0" normalizeH="0" baseline="0" dirty="0" smtClean="0">
                <a:ln>
                  <a:noFill/>
                </a:ln>
                <a:solidFill>
                  <a:srgbClr val="000000"/>
                </a:solidFill>
                <a:effectLst/>
                <a:uFillTx/>
                <a:latin typeface="+mj-lt"/>
                <a:ea typeface="+mj-ea"/>
                <a:cs typeface="+mj-cs"/>
                <a:sym typeface="Calibri"/>
              </a:rPr>
              <a:t>COD PROJETO – TÍTULO DO PROJETO APROVADO (CALIBRI 48)</a:t>
            </a:r>
            <a:endParaRPr kumimoji="0" lang="pt-BR" sz="4800" b="1" i="0" u="none" strike="noStrike" cap="none" spc="0" normalizeH="0" baseline="0" dirty="0">
              <a:ln>
                <a:noFill/>
              </a:ln>
              <a:solidFill>
                <a:srgbClr val="000000"/>
              </a:solidFill>
              <a:effectLst/>
              <a:uFillTx/>
              <a:latin typeface="+mj-lt"/>
              <a:ea typeface="+mj-ea"/>
              <a:cs typeface="+mj-cs"/>
              <a:sym typeface="Calibri"/>
            </a:endParaRPr>
          </a:p>
        </p:txBody>
      </p:sp>
      <p:pic>
        <p:nvPicPr>
          <p:cNvPr id="12" name="Image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439094" y="39817188"/>
            <a:ext cx="2491193" cy="2919931"/>
          </a:xfrm>
          <a:prstGeom prst="rect">
            <a:avLst/>
          </a:prstGeom>
        </p:spPr>
      </p:pic>
      <p:sp>
        <p:nvSpPr>
          <p:cNvPr id="10" name="CaixaDeTexto 9"/>
          <p:cNvSpPr txBox="1"/>
          <p:nvPr/>
        </p:nvSpPr>
        <p:spPr>
          <a:xfrm>
            <a:off x="24158412" y="40462603"/>
            <a:ext cx="1645641" cy="7078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pt-BR" sz="4000" b="1" dirty="0" smtClean="0"/>
              <a:t>APOIO:</a:t>
            </a:r>
            <a:endParaRPr kumimoji="0" lang="pt-BR" sz="4000" b="1" i="0" u="none" strike="noStrike" cap="none" spc="0" normalizeH="0" baseline="0" dirty="0">
              <a:ln>
                <a:noFill/>
              </a:ln>
              <a:solidFill>
                <a:srgbClr val="000000"/>
              </a:solidFill>
              <a:effectLst/>
              <a:uFillTx/>
              <a:sym typeface="Calibri"/>
            </a:endParaRPr>
          </a:p>
        </p:txBody>
      </p:sp>
    </p:spTree>
  </p:cSld>
  <p:clrMapOvr>
    <a:masterClrMapping/>
  </p:clrMapOvr>
  <p:transition spd="med"/>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167</TotalTime>
  <Words>629</Words>
  <Application>Microsoft Office PowerPoint</Application>
  <PresentationFormat>Personalizar</PresentationFormat>
  <Paragraphs>47</Paragraphs>
  <Slides>2</Slides>
  <Notes>0</Notes>
  <HiddenSlides>0</HiddenSlides>
  <MMClips>0</MMClips>
  <ScaleCrop>false</ScaleCrop>
  <HeadingPairs>
    <vt:vector size="4" baseType="variant">
      <vt:variant>
        <vt:lpstr>Tema</vt:lpstr>
      </vt:variant>
      <vt:variant>
        <vt:i4>1</vt:i4>
      </vt:variant>
      <vt:variant>
        <vt:lpstr>Títulos de slides</vt:lpstr>
      </vt:variant>
      <vt:variant>
        <vt:i4>2</vt:i4>
      </vt:variant>
    </vt:vector>
  </HeadingPairs>
  <TitlesOfParts>
    <vt:vector size="3" baseType="lpstr">
      <vt:lpstr>Tema do Office</vt:lpstr>
      <vt:lpstr>INSTRUÇÕES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dc:title>
  <cp:lastModifiedBy>Janna Velasques</cp:lastModifiedBy>
  <cp:revision>11</cp:revision>
  <dcterms:modified xsi:type="dcterms:W3CDTF">2023-11-01T16:40:42Z</dcterms:modified>
</cp:coreProperties>
</file>