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handoutMasterIdLst>
    <p:handoutMasterId r:id="rId3"/>
  </p:handoutMasterIdLst>
  <p:sldIdLst>
    <p:sldId id="257" r:id="rId2"/>
  </p:sldIdLst>
  <p:sldSz cx="32399288" cy="43200638"/>
  <p:notesSz cx="6858000" cy="9144000"/>
  <p:defaultTextStyle>
    <a:defPPr>
      <a:defRPr lang="en-US"/>
    </a:defPPr>
    <a:lvl1pPr algn="l" defTabSz="1812925" rtl="0" fontAlgn="base">
      <a:spcBef>
        <a:spcPct val="0"/>
      </a:spcBef>
      <a:spcAft>
        <a:spcPct val="0"/>
      </a:spcAft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12925" indent="-1355725" algn="l" defTabSz="1812925" rtl="0" fontAlgn="base">
      <a:spcBef>
        <a:spcPct val="0"/>
      </a:spcBef>
      <a:spcAft>
        <a:spcPct val="0"/>
      </a:spcAft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627438" indent="-2713038" algn="l" defTabSz="1812925" rtl="0" fontAlgn="base">
      <a:spcBef>
        <a:spcPct val="0"/>
      </a:spcBef>
      <a:spcAft>
        <a:spcPct val="0"/>
      </a:spcAft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40363" indent="-4068763" algn="l" defTabSz="1812925" rtl="0" fontAlgn="base">
      <a:spcBef>
        <a:spcPct val="0"/>
      </a:spcBef>
      <a:spcAft>
        <a:spcPct val="0"/>
      </a:spcAft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254875" indent="-5426075" algn="l" defTabSz="1812925" rtl="0" fontAlgn="base">
      <a:spcBef>
        <a:spcPct val="0"/>
      </a:spcBef>
      <a:spcAft>
        <a:spcPct val="0"/>
      </a:spcAft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72" autoAdjust="0"/>
    <p:restoredTop sz="94660"/>
  </p:normalViewPr>
  <p:slideViewPr>
    <p:cSldViewPr snapToGrid="0">
      <p:cViewPr>
        <p:scale>
          <a:sx n="25" d="100"/>
          <a:sy n="25" d="100"/>
        </p:scale>
        <p:origin x="282" y="90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0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BE4744A-3B44-4A4F-A69B-358BC2262F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28CBEA-11E4-4162-9042-6ECEA30CF0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0EF33-1B27-4124-9DDC-276526B606F8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C6F51B-BFDA-483A-B7A5-58EDA163A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65385A-00C2-4D8C-95D3-2C37FAC457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5DE91-DDF3-4354-8D27-B1F6709BE7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74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2895217" y="10900337"/>
            <a:ext cx="20014366" cy="7586292"/>
          </a:xfrm>
        </p:spPr>
        <p:txBody>
          <a:bodyPr bIns="43200" anchor="b"/>
          <a:lstStyle>
            <a:lvl1pPr>
              <a:defRPr sz="151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4295377" y="15565115"/>
            <a:ext cx="23070430" cy="2074103"/>
          </a:xfrm>
        </p:spPr>
        <p:txBody>
          <a:bodyPr tIns="43200">
            <a:normAutofit/>
          </a:bodyPr>
          <a:lstStyle>
            <a:lvl1pPr marL="0" indent="0" algn="l">
              <a:buNone/>
              <a:defRPr kumimoji="0" lang="en-US" sz="6600" b="0" i="0" u="none" strike="noStrike" kern="1200" cap="all" spc="18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215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0A04-CA1E-4282-94AE-103806036ADE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1AC1-3025-4DEA-94A5-4A345CA0FF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4921-A2AC-49B3-8104-D82A41AAAE8E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D4B0-68B9-443B-A6C0-59794F734F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4" y="1730035"/>
            <a:ext cx="7289840" cy="2947043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1730035"/>
            <a:ext cx="21329531" cy="2947043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299F-EE4E-4424-A0D2-F0556E0E0EDD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1CF8-F95D-40A0-9D6E-E1CD9D4B1A5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62E9A49-DFFA-4E96-891A-F8F16C8F9E1B}"/>
              </a:ext>
            </a:extLst>
          </p:cNvPr>
          <p:cNvSpPr/>
          <p:nvPr userDrawn="1"/>
        </p:nvSpPr>
        <p:spPr>
          <a:xfrm>
            <a:off x="22270064" y="39402414"/>
            <a:ext cx="9272276" cy="3451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741E08F-9FF0-42A8-828C-55F1CEFA2C07}"/>
              </a:ext>
            </a:extLst>
          </p:cNvPr>
          <p:cNvSpPr/>
          <p:nvPr userDrawn="1"/>
        </p:nvSpPr>
        <p:spPr>
          <a:xfrm>
            <a:off x="622300" y="4879717"/>
            <a:ext cx="30920040" cy="3428672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DCB737-B1A1-4711-99C3-07873917CCE6}"/>
              </a:ext>
            </a:extLst>
          </p:cNvPr>
          <p:cNvSpPr/>
          <p:nvPr userDrawn="1"/>
        </p:nvSpPr>
        <p:spPr>
          <a:xfrm>
            <a:off x="0" y="-84138"/>
            <a:ext cx="32399288" cy="4611688"/>
          </a:xfrm>
          <a:prstGeom prst="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0" descr="Bootstrap Image Preview">
            <a:extLst>
              <a:ext uri="{FF2B5EF4-FFF2-40B4-BE49-F238E27FC236}">
                <a16:creationId xmlns:a16="http://schemas.microsoft.com/office/drawing/2014/main" id="{BF690AFC-28DF-4ED3-8DDF-84825EFB5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126" y="29649"/>
            <a:ext cx="10823111" cy="40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UFSB">
            <a:extLst>
              <a:ext uri="{FF2B5EF4-FFF2-40B4-BE49-F238E27FC236}">
                <a16:creationId xmlns:a16="http://schemas.microsoft.com/office/drawing/2014/main" id="{9CD9EDF4-F781-40FE-ACF6-CDA573A90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277" y="39537937"/>
            <a:ext cx="2197523" cy="31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BB">
            <a:extLst>
              <a:ext uri="{FF2B5EF4-FFF2-40B4-BE49-F238E27FC236}">
                <a16:creationId xmlns:a16="http://schemas.microsoft.com/office/drawing/2014/main" id="{84A67AF0-361A-49F1-A12B-042AB404A4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357" y="39558350"/>
            <a:ext cx="2886572" cy="31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CBB43DA6-672A-40C3-A5BE-A15867793535}"/>
              </a:ext>
            </a:extLst>
          </p:cNvPr>
          <p:cNvCxnSpPr/>
          <p:nvPr userDrawn="1"/>
        </p:nvCxnSpPr>
        <p:spPr>
          <a:xfrm flipV="1">
            <a:off x="10995025" y="11082338"/>
            <a:ext cx="53975" cy="275907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A0863754-EB5F-42B3-8C88-4639DF754306}"/>
              </a:ext>
            </a:extLst>
          </p:cNvPr>
          <p:cNvCxnSpPr/>
          <p:nvPr userDrawn="1"/>
        </p:nvCxnSpPr>
        <p:spPr>
          <a:xfrm flipV="1">
            <a:off x="21836063" y="11071225"/>
            <a:ext cx="55562" cy="275907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logo ifba campus porto seguro">
            <a:extLst>
              <a:ext uri="{FF2B5EF4-FFF2-40B4-BE49-F238E27FC236}">
                <a16:creationId xmlns:a16="http://schemas.microsoft.com/office/drawing/2014/main" id="{B695FB76-20EF-418D-86F9-546AB1EFB0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213" y="39576037"/>
            <a:ext cx="2390344" cy="31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F47F-9770-4B64-B7FD-5A9CFA6CB57A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70637-778E-456A-B4E8-9864CD35126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903318" y="10877247"/>
            <a:ext cx="20022760" cy="7606468"/>
          </a:xfrm>
        </p:spPr>
        <p:txBody>
          <a:bodyPr bIns="43200" anchor="b"/>
          <a:lstStyle>
            <a:lvl1pPr algn="l">
              <a:defRPr kumimoji="0" lang="en-US" sz="15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4309105" y="15548601"/>
            <a:ext cx="23068293" cy="2073631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6600" b="0" i="0" u="none" strike="noStrike" kern="1200" cap="all" spc="18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2159996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99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98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98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97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997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997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996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D39D-23BF-40A8-AB62-43CBBDD90B92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C483-3254-4B71-A266-9A7A2BD835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5936" y="6912102"/>
            <a:ext cx="11339751" cy="2338594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53234" y="6912102"/>
            <a:ext cx="11339751" cy="2338594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5954-1117-4F24-B30A-9AD826D0BF8A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9370-C498-4511-82D8-BEC03189E6B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5936" y="6912102"/>
            <a:ext cx="11339751" cy="3456051"/>
          </a:xfrm>
        </p:spPr>
        <p:txBody>
          <a:bodyPr anchor="b">
            <a:normAutofit/>
          </a:bodyPr>
          <a:lstStyle>
            <a:lvl1pPr marL="0" indent="0">
              <a:buNone/>
              <a:defRPr lang="en-US" sz="6600" b="0" kern="1200" cap="all" spc="189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2159996" indent="0">
              <a:buNone/>
              <a:defRPr sz="9400" b="1"/>
            </a:lvl2pPr>
            <a:lvl3pPr marL="4319991" indent="0">
              <a:buNone/>
              <a:defRPr sz="8500" b="1"/>
            </a:lvl3pPr>
            <a:lvl4pPr marL="6479987" indent="0">
              <a:buNone/>
              <a:defRPr sz="7600" b="1"/>
            </a:lvl4pPr>
            <a:lvl5pPr marL="8639983" indent="0">
              <a:buNone/>
              <a:defRPr sz="7600" b="1"/>
            </a:lvl5pPr>
            <a:lvl6pPr marL="10799978" indent="0">
              <a:buNone/>
              <a:defRPr sz="7600" b="1"/>
            </a:lvl6pPr>
            <a:lvl7pPr marL="12959974" indent="0">
              <a:buNone/>
              <a:defRPr sz="7600" b="1"/>
            </a:lvl7pPr>
            <a:lvl8pPr marL="15119970" indent="0">
              <a:buNone/>
              <a:defRPr sz="7600" b="1"/>
            </a:lvl8pPr>
            <a:lvl9pPr marL="17279965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2436" y="10720461"/>
            <a:ext cx="11339751" cy="19584289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53234" y="6912102"/>
            <a:ext cx="11339751" cy="3456051"/>
          </a:xfrm>
        </p:spPr>
        <p:txBody>
          <a:bodyPr anchor="b">
            <a:normAutofit/>
          </a:bodyPr>
          <a:lstStyle>
            <a:lvl1pPr marL="0" indent="0">
              <a:buNone/>
              <a:defRPr lang="en-US" sz="6600" b="0" kern="1200" cap="all" spc="189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2159996" indent="0">
              <a:buNone/>
              <a:defRPr sz="9400" b="1"/>
            </a:lvl2pPr>
            <a:lvl3pPr marL="4319991" indent="0">
              <a:buNone/>
              <a:defRPr sz="8500" b="1"/>
            </a:lvl3pPr>
            <a:lvl4pPr marL="6479987" indent="0">
              <a:buNone/>
              <a:defRPr sz="7600" b="1"/>
            </a:lvl4pPr>
            <a:lvl5pPr marL="8639983" indent="0">
              <a:buNone/>
              <a:defRPr sz="7600" b="1"/>
            </a:lvl5pPr>
            <a:lvl6pPr marL="10799978" indent="0">
              <a:buNone/>
              <a:defRPr sz="7600" b="1"/>
            </a:lvl6pPr>
            <a:lvl7pPr marL="12959974" indent="0">
              <a:buNone/>
              <a:defRPr sz="7600" b="1"/>
            </a:lvl7pPr>
            <a:lvl8pPr marL="15119970" indent="0">
              <a:buNone/>
              <a:defRPr sz="7600" b="1"/>
            </a:lvl8pPr>
            <a:lvl9pPr marL="17279965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53234" y="10720461"/>
            <a:ext cx="11339751" cy="19584289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3153-D7C2-4F15-98B4-0350F0F282A2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D40A-9BF2-4B9B-AC55-CF9527E3EF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B7FC-C918-4158-87ED-559AC4EC4935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3267-5E89-497A-980E-EC438EF344A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2CEE-726B-4985-9716-2C850857F856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BE9E-B4B8-46BB-9A55-ABD3EF9C56B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781187" y="9928357"/>
            <a:ext cx="18467594" cy="6862634"/>
          </a:xfrm>
        </p:spPr>
        <p:txBody>
          <a:bodyPr bIns="0" anchor="b"/>
          <a:lstStyle>
            <a:lvl1pPr algn="l">
              <a:defRPr kumimoji="0" lang="en-US" sz="132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8753" y="16497330"/>
            <a:ext cx="13491834" cy="20943220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4598949" y="14194761"/>
            <a:ext cx="20532163" cy="3926445"/>
          </a:xfrm>
        </p:spPr>
        <p:txBody>
          <a:bodyPr>
            <a:normAutofit/>
          </a:bodyPr>
          <a:lstStyle>
            <a:lvl1pPr marL="0" indent="0">
              <a:buNone/>
              <a:defRPr lang="en-US" sz="66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59996" indent="0">
              <a:buNone/>
              <a:defRPr sz="5700"/>
            </a:lvl2pPr>
            <a:lvl3pPr marL="4319991" indent="0">
              <a:buNone/>
              <a:defRPr sz="4700"/>
            </a:lvl3pPr>
            <a:lvl4pPr marL="6479987" indent="0">
              <a:buNone/>
              <a:defRPr sz="4300"/>
            </a:lvl4pPr>
            <a:lvl5pPr marL="8639983" indent="0">
              <a:buNone/>
              <a:defRPr sz="4300"/>
            </a:lvl5pPr>
            <a:lvl6pPr marL="10799978" indent="0">
              <a:buNone/>
              <a:defRPr sz="4300"/>
            </a:lvl6pPr>
            <a:lvl7pPr marL="12959974" indent="0">
              <a:buNone/>
              <a:defRPr sz="4300"/>
            </a:lvl7pPr>
            <a:lvl8pPr marL="15119970" indent="0">
              <a:buNone/>
              <a:defRPr sz="4300"/>
            </a:lvl8pPr>
            <a:lvl9pPr marL="17279965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8234-7579-4986-9F81-38913CD3AB45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73F5C9-0D7D-40DC-87C6-7F7F27FC01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378205" y="10819064"/>
            <a:ext cx="19439573" cy="5464295"/>
          </a:xfrm>
        </p:spPr>
        <p:txBody>
          <a:bodyPr anchor="b"/>
          <a:lstStyle>
            <a:lvl1pPr algn="l">
              <a:defRPr sz="132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4051610" y="13735819"/>
            <a:ext cx="21601456" cy="4665669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</a:defRPr>
            </a:lvl1pPr>
            <a:lvl2pPr marL="2159996" indent="0">
              <a:buNone/>
              <a:defRPr sz="5700"/>
            </a:lvl2pPr>
            <a:lvl3pPr marL="4319991" indent="0">
              <a:buNone/>
              <a:defRPr sz="4700"/>
            </a:lvl3pPr>
            <a:lvl4pPr marL="6479987" indent="0">
              <a:buNone/>
              <a:defRPr sz="4300"/>
            </a:lvl4pPr>
            <a:lvl5pPr marL="8639983" indent="0">
              <a:buNone/>
              <a:defRPr sz="4300"/>
            </a:lvl5pPr>
            <a:lvl6pPr marL="10799978" indent="0">
              <a:buNone/>
              <a:defRPr sz="4300"/>
            </a:lvl6pPr>
            <a:lvl7pPr marL="12959974" indent="0">
              <a:buNone/>
              <a:defRPr sz="4300"/>
            </a:lvl7pPr>
            <a:lvl8pPr marL="15119970" indent="0">
              <a:buNone/>
              <a:defRPr sz="4300"/>
            </a:lvl8pPr>
            <a:lvl9pPr marL="17279965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98EA-4F69-481C-940E-7311591AFA18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264F-8A2B-47E8-930C-3016CD4B0D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6238" y="2303463"/>
            <a:ext cx="26647775" cy="3455987"/>
          </a:xfrm>
          <a:prstGeom prst="rect">
            <a:avLst/>
          </a:prstGeom>
        </p:spPr>
        <p:txBody>
          <a:bodyPr vert="horz" lIns="431999" tIns="216000" rIns="431999" bIns="21600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16238" y="6932613"/>
            <a:ext cx="26647775" cy="2255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999" tIns="216000" rIns="431999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712788" y="36979225"/>
            <a:ext cx="7710487" cy="1268413"/>
          </a:xfrm>
          <a:prstGeom prst="rect">
            <a:avLst/>
          </a:prstGeom>
        </p:spPr>
        <p:txBody>
          <a:bodyPr vert="horz" lIns="431999" tIns="216000" rIns="431999" bIns="216000" rtlCol="0" anchor="ctr"/>
          <a:lstStyle>
            <a:lvl1pPr algn="l" defTabSz="1813825" fontAlgn="auto">
              <a:spcBef>
                <a:spcPts val="0"/>
              </a:spcBef>
              <a:spcAft>
                <a:spcPts val="0"/>
              </a:spcAft>
              <a:defRPr sz="57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EB042-10EB-4955-94C3-5A2533E80CB3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63463" y="39592250"/>
            <a:ext cx="16740187" cy="1727200"/>
          </a:xfrm>
          <a:prstGeom prst="rect">
            <a:avLst/>
          </a:prstGeom>
        </p:spPr>
        <p:txBody>
          <a:bodyPr vert="horz" lIns="431999" tIns="216000" rIns="431999" bIns="216000" rtlCol="0" anchor="ctr"/>
          <a:lstStyle>
            <a:lvl1pPr algn="r" defTabSz="1813825" fontAlgn="auto">
              <a:spcBef>
                <a:spcPts val="0"/>
              </a:spcBef>
              <a:spcAft>
                <a:spcPts val="0"/>
              </a:spcAft>
              <a:defRPr sz="4700" cap="all" spc="945" baseline="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767213" y="38871525"/>
            <a:ext cx="1781175" cy="316865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43200" tIns="43200" rIns="43200" bIns="43200" rtlCol="0" anchor="ctr">
            <a:normAutofit/>
          </a:bodyPr>
          <a:lstStyle>
            <a:lvl1pPr algn="ctr" defTabSz="1813825" fontAlgn="auto">
              <a:spcBef>
                <a:spcPts val="0"/>
              </a:spcBef>
              <a:spcAft>
                <a:spcPts val="0"/>
              </a:spcAft>
              <a:defRPr sz="7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14176D-A578-41F0-9277-6663BADF90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2EADB5E-BF71-4AA0-8B9C-2D37A521B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</a:blip>
          <a:srcRect l="23923" r="19903"/>
          <a:stretch/>
        </p:blipFill>
        <p:spPr>
          <a:xfrm>
            <a:off x="-712" y="0"/>
            <a:ext cx="32400000" cy="431679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2" r:id="rId2"/>
    <p:sldLayoutId id="2147483750" r:id="rId3"/>
    <p:sldLayoutId id="2147483743" r:id="rId4"/>
    <p:sldLayoutId id="2147483744" r:id="rId5"/>
    <p:sldLayoutId id="2147483745" r:id="rId6"/>
    <p:sldLayoutId id="2147483746" r:id="rId7"/>
    <p:sldLayoutId id="2147483751" r:id="rId8"/>
    <p:sldLayoutId id="2147483752" r:id="rId9"/>
    <p:sldLayoutId id="2147483747" r:id="rId10"/>
    <p:sldLayoutId id="2147483748" r:id="rId11"/>
    <p:sldLayoutId id="2147483753" r:id="rId12"/>
  </p:sldLayoutIdLst>
  <p:txStyles>
    <p:titleStyle>
      <a:lvl1pPr algn="l" defTabSz="4319588" rtl="0" fontAlgn="base">
        <a:spcBef>
          <a:spcPct val="0"/>
        </a:spcBef>
        <a:spcAft>
          <a:spcPct val="0"/>
        </a:spcAft>
        <a:defRPr sz="1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4319588" rtl="0" fontAlgn="base">
        <a:spcBef>
          <a:spcPct val="0"/>
        </a:spcBef>
        <a:spcAft>
          <a:spcPct val="0"/>
        </a:spcAft>
        <a:defRPr sz="13200">
          <a:solidFill>
            <a:schemeClr val="tx1"/>
          </a:solidFill>
          <a:latin typeface="Franklin Gothic Medium" pitchFamily="34" charset="0"/>
        </a:defRPr>
      </a:lvl2pPr>
      <a:lvl3pPr algn="l" defTabSz="4319588" rtl="0" fontAlgn="base">
        <a:spcBef>
          <a:spcPct val="0"/>
        </a:spcBef>
        <a:spcAft>
          <a:spcPct val="0"/>
        </a:spcAft>
        <a:defRPr sz="13200">
          <a:solidFill>
            <a:schemeClr val="tx1"/>
          </a:solidFill>
          <a:latin typeface="Franklin Gothic Medium" pitchFamily="34" charset="0"/>
        </a:defRPr>
      </a:lvl3pPr>
      <a:lvl4pPr algn="l" defTabSz="4319588" rtl="0" fontAlgn="base">
        <a:spcBef>
          <a:spcPct val="0"/>
        </a:spcBef>
        <a:spcAft>
          <a:spcPct val="0"/>
        </a:spcAft>
        <a:defRPr sz="13200">
          <a:solidFill>
            <a:schemeClr val="tx1"/>
          </a:solidFill>
          <a:latin typeface="Franklin Gothic Medium" pitchFamily="34" charset="0"/>
        </a:defRPr>
      </a:lvl4pPr>
      <a:lvl5pPr algn="l" defTabSz="4319588" rtl="0" fontAlgn="base">
        <a:spcBef>
          <a:spcPct val="0"/>
        </a:spcBef>
        <a:spcAft>
          <a:spcPct val="0"/>
        </a:spcAft>
        <a:defRPr sz="13200">
          <a:solidFill>
            <a:schemeClr val="tx1"/>
          </a:solidFill>
          <a:latin typeface="Franklin Gothic Medium" pitchFamily="34" charset="0"/>
        </a:defRPr>
      </a:lvl5pPr>
      <a:lvl6pPr marL="457200" algn="l" defTabSz="4319588" rtl="0" fontAlgn="base">
        <a:spcBef>
          <a:spcPct val="0"/>
        </a:spcBef>
        <a:spcAft>
          <a:spcPct val="0"/>
        </a:spcAft>
        <a:defRPr sz="13200">
          <a:solidFill>
            <a:schemeClr val="tx1"/>
          </a:solidFill>
          <a:latin typeface="Franklin Gothic Medium" pitchFamily="34" charset="0"/>
        </a:defRPr>
      </a:lvl6pPr>
      <a:lvl7pPr marL="914400" algn="l" defTabSz="4319588" rtl="0" fontAlgn="base">
        <a:spcBef>
          <a:spcPct val="0"/>
        </a:spcBef>
        <a:spcAft>
          <a:spcPct val="0"/>
        </a:spcAft>
        <a:defRPr sz="13200">
          <a:solidFill>
            <a:schemeClr val="tx1"/>
          </a:solidFill>
          <a:latin typeface="Franklin Gothic Medium" pitchFamily="34" charset="0"/>
        </a:defRPr>
      </a:lvl7pPr>
      <a:lvl8pPr marL="1371600" algn="l" defTabSz="4319588" rtl="0" fontAlgn="base">
        <a:spcBef>
          <a:spcPct val="0"/>
        </a:spcBef>
        <a:spcAft>
          <a:spcPct val="0"/>
        </a:spcAft>
        <a:defRPr sz="13200">
          <a:solidFill>
            <a:schemeClr val="tx1"/>
          </a:solidFill>
          <a:latin typeface="Franklin Gothic Medium" pitchFamily="34" charset="0"/>
        </a:defRPr>
      </a:lvl8pPr>
      <a:lvl9pPr marL="1828800" algn="l" defTabSz="4319588" rtl="0" fontAlgn="base">
        <a:spcBef>
          <a:spcPct val="0"/>
        </a:spcBef>
        <a:spcAft>
          <a:spcPct val="0"/>
        </a:spcAft>
        <a:defRPr sz="13200">
          <a:solidFill>
            <a:schemeClr val="tx1"/>
          </a:solidFill>
          <a:latin typeface="Franklin Gothic Medium" pitchFamily="34" charset="0"/>
        </a:defRPr>
      </a:lvl9pPr>
    </p:titleStyle>
    <p:bodyStyle>
      <a:lvl1pPr marL="1619250" indent="-1619250" algn="l" defTabSz="4319588" rtl="0" fontAlgn="base">
        <a:spcBef>
          <a:spcPts val="3775"/>
        </a:spcBef>
        <a:spcAft>
          <a:spcPct val="0"/>
        </a:spcAft>
        <a:buFont typeface="Arial" pitchFamily="34" charset="0"/>
        <a:defRPr sz="7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820738" algn="l" defTabSz="4319588" rtl="0" fontAlgn="base">
        <a:spcBef>
          <a:spcPts val="1413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1900238" indent="-776288" algn="l" defTabSz="4319588" rtl="0" fontAlgn="base">
        <a:spcBef>
          <a:spcPts val="1413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2979738" indent="-776288" algn="l" defTabSz="4319588" rtl="0" fontAlgn="base">
        <a:spcBef>
          <a:spcPts val="1413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4059238" indent="-820738" algn="l" defTabSz="4319588" rtl="0" fontAlgn="base">
        <a:spcBef>
          <a:spcPts val="1413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5183990" indent="-8207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6393587" indent="-7775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7473585" indent="-7775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8467183" indent="-7775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996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91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987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983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978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974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970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9965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414"/>
          <p:cNvSpPr txBox="1">
            <a:spLocks noChangeArrowheads="1"/>
          </p:cNvSpPr>
          <p:nvPr/>
        </p:nvSpPr>
        <p:spPr bwMode="auto">
          <a:xfrm>
            <a:off x="951541" y="8136095"/>
            <a:ext cx="30123107" cy="225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34" tIns="43417" rIns="86834" bIns="43417">
            <a:spAutoFit/>
          </a:bodyPr>
          <a:lstStyle/>
          <a:p>
            <a:pPr algn="ctr"/>
            <a:r>
              <a:rPr lang="pt-BR" sz="3600" u="sng" dirty="0">
                <a:latin typeface="Garamond" panose="02020404030301010803" pitchFamily="18" charset="0"/>
              </a:rPr>
              <a:t>Cassiano, Joana A.</a:t>
            </a:r>
            <a:r>
              <a:rPr lang="pt-BR" sz="3600" baseline="30000" dirty="0">
                <a:latin typeface="Garamond" panose="02020404030301010803" pitchFamily="18" charset="0"/>
              </a:rPr>
              <a:t>1</a:t>
            </a:r>
            <a:r>
              <a:rPr lang="pt-BR" sz="3600" dirty="0">
                <a:latin typeface="Garamond" panose="02020404030301010803" pitchFamily="18" charset="0"/>
              </a:rPr>
              <a:t>; Terra, Pedro J.</a:t>
            </a:r>
            <a:r>
              <a:rPr lang="pt-BR" sz="3600" baseline="30000" dirty="0">
                <a:latin typeface="Garamond" panose="02020404030301010803" pitchFamily="18" charset="0"/>
              </a:rPr>
              <a:t>2</a:t>
            </a:r>
            <a:r>
              <a:rPr lang="pt-BR" sz="3600" dirty="0">
                <a:latin typeface="Garamond" panose="02020404030301010803" pitchFamily="18" charset="0"/>
              </a:rPr>
              <a:t>; Sena, Ana P.F.</a:t>
            </a:r>
            <a:r>
              <a:rPr lang="pt-BR" sz="3600" b="1" baseline="30000" dirty="0">
                <a:latin typeface="Garamond" panose="02020404030301010803" pitchFamily="18" charset="0"/>
              </a:rPr>
              <a:t> 1</a:t>
            </a:r>
            <a:endParaRPr lang="pt-BR" sz="3600" dirty="0">
              <a:latin typeface="Garamond" panose="02020404030301010803" pitchFamily="18" charset="0"/>
            </a:endParaRPr>
          </a:p>
          <a:p>
            <a:r>
              <a:rPr lang="pt-BR" sz="3600" dirty="0">
                <a:solidFill>
                  <a:srgbClr val="FF0000"/>
                </a:solidFill>
                <a:latin typeface="Garamond" panose="02020404030301010803" pitchFamily="18" charset="0"/>
              </a:rPr>
              <a:t>Instituições de afiliação dos/as autores/as, seguido pelo e-mail de correspondência. (Formato: centralizado, fonte “</a:t>
            </a:r>
            <a:r>
              <a:rPr lang="pt-BR" sz="3600" dirty="0" err="1">
                <a:solidFill>
                  <a:srgbClr val="FF0000"/>
                </a:solidFill>
                <a:latin typeface="Garamond" panose="02020404030301010803" pitchFamily="18" charset="0"/>
              </a:rPr>
              <a:t>Garamond</a:t>
            </a:r>
            <a:r>
              <a:rPr lang="pt-BR" sz="3600" dirty="0">
                <a:solidFill>
                  <a:srgbClr val="FF0000"/>
                </a:solidFill>
                <a:latin typeface="Garamond" panose="02020404030301010803" pitchFamily="18" charset="0"/>
              </a:rPr>
              <a:t>”, tamanho 36.). Exemplo:</a:t>
            </a:r>
          </a:p>
          <a:p>
            <a:r>
              <a:rPr lang="pt-BR" sz="3600" dirty="0">
                <a:latin typeface="Garamond" panose="02020404030301010803" pitchFamily="18" charset="0"/>
              </a:rPr>
              <a:t>1. Universidade Federal do Sul da Bahia, Campus Sosígenes Costa, Porto Seguro - BA.; 2. Centro de Pesquisas em Cacau, Ilhéus - BA...; e-mail: aaaa@gmail.com. </a:t>
            </a:r>
          </a:p>
          <a:p>
            <a:pPr marL="1617663" indent="-1617663" algn="ctr" defTabSz="690563"/>
            <a:r>
              <a:rPr lang="pt-BR" sz="3300" dirty="0">
                <a:latin typeface="Garamond" panose="02020404030301010803" pitchFamily="18" charset="0"/>
                <a:ea typeface="MS PGothic" pitchFamily="34" charset="-128"/>
                <a:cs typeface="FrankRuehl" pitchFamily="34" charset="-79"/>
              </a:rPr>
              <a:t>.</a:t>
            </a:r>
          </a:p>
        </p:txBody>
      </p:sp>
      <p:sp>
        <p:nvSpPr>
          <p:cNvPr id="7194" name="AutoShape 40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7195" name="AutoShape 42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7196" name="AutoShape 44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7197" name="AutoShape 46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7198" name="AutoShape 50" descr="Z"/>
          <p:cNvSpPr>
            <a:spLocks noChangeAspect="1" noChangeArrowheads="1"/>
          </p:cNvSpPr>
          <p:nvPr/>
        </p:nvSpPr>
        <p:spPr bwMode="auto">
          <a:xfrm>
            <a:off x="15082838" y="21240750"/>
            <a:ext cx="2238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7199" name="AutoShape 52" descr="Z"/>
          <p:cNvSpPr>
            <a:spLocks noChangeAspect="1" noChangeArrowheads="1"/>
          </p:cNvSpPr>
          <p:nvPr/>
        </p:nvSpPr>
        <p:spPr bwMode="auto">
          <a:xfrm>
            <a:off x="14714054" y="40326003"/>
            <a:ext cx="2238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7210" name="AutoShape 42" descr="Exibindo LOGO-SEMINÁRIO06-01.png"/>
          <p:cNvSpPr>
            <a:spLocks noChangeAspect="1" noChangeArrowheads="1"/>
          </p:cNvSpPr>
          <p:nvPr/>
        </p:nvSpPr>
        <p:spPr bwMode="auto">
          <a:xfrm>
            <a:off x="317500" y="-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7218" name="AutoShape 50" descr="data:image/jpeg;base64,/9j/4AAQSkZJRgABAQAAAQABAAD/2wCEAAkGBxQHBhUUERQTFhUVFRcbGBcXGSMcHxodHhcbIBceGBcYHSggGB4lGxYcITEmKCksLi4uHCI/ODYsNygtLysBCgoKDg0OGhAQGiwkHiQ0LSwsLC0sLSwsLiwsLywsLCwsLCwtLCwsLCwuLCwsLCwsLCwsLCwsLCwsLCwsLCwsLP/AABEIAIgBcgMBEQACEQEDEQH/xAAcAAEAAgMBAQEAAAAAAAAAAAAABAUDBgcCAQj/xABHEAACAQMCBAEEDwUGBgMAAAABAgMABBEFEgYTITFBFCJRshYjMjVSU2FxcnOBkZKx0RU0NkLiVGKTocLSJTNjosHwB0OC/8QAGwEBAAIDAQEAAAAAAAAAAAAAAAMEAQIFBgf/xAA1EQEAAQICBggGAgIDAQAAAAAAAQIDBBESITEzUXEFExQyQYGRoRVSYbHB4SLRU/EjJPBC/9oADAMBAAIRAxEAPwDoHHXGP7BURQ4adhnr1CDwJHiT4D7/AJa1+/oao2ux0Z0Z2n+dzVRHvLlF/qU2oybppZJCfhN0+xey/YBXOqrqq2y9ZasWrUZW6Yjl/e2fMsNTm02TdDLJGR8Fun2r2b7QaU11U7JYu2LV2MrlMTzj87fR1ngXjH9voYpQFnUZ6dA48So8CPEfL93RsX9PVO15PpPozs06dGuifaeH9LHX+JV0mcIE3vjJ64AHh1wetRYrHRZq0YjOfRwbt+KJyyVPs5b4gf4n9FVPitXye/6Rdq+h7OW+IH+J/RT4rV8nv+jtX0e4uOMyDfDhfEh8n7ioz99bU9K6/wCVGrn+mYxXGF5q+uJptismN2/GwDpnpnOfAYq7fxVNqiKtuexNcuxRTmoPZy3xA/xP6KofFavk9/0g7V9D2ct8QP8AE/op8Vq+T3/R2r6Po45Of+QP8T+inxWfk9/0dq+nu2fStRXVLISJkA9CD3BHcV07F6m7RFVKzRXFcZwmVM3KBQKBQKBQKBQKBQKBQKBQKBQKBQKBQKBQKBQKBQKBQKBQKBQKD8863eHUNZmlY5LyMfszhR9igD7K4tdWlVMvoWGtRas0UR4RH790KtU5QT9BvTp2twyqcFJFz8xOHH2qSPtre3Vo1RKDFWou2a6J8Yn18PdvvGf8QP8ART1RUHSG/nyfLMRvJUlUUJQKyNm4o95LP6v/AEJXRxm5tcvxCze7lLWa5qsUCg37gP3mb6xvyWu90buZ5/0v4buNkroLBQKBQKBQKBQKBQKBQKBQKBQKBQKBQKBQKBQKBQKBQKBQKBQKBQfn3iKwOma5NEwxtkbHyqTlD+EiuNcp0a5h9Awl6L1iiuPGI9fH3V1aLJQWXDdgdT16GNRnMilvkVTlz+EH7cVvbp0q4hWxl6LNiuueE+s6o929cZ/xA/0U9UVB0hv58ny7EbyVJVFCUCsjZuKPeSz+r/0JXRxm5tcvxCze7lLWa5qsUCg37gP3mb6xvyWu90buZ5/0v4buNkroLBQKBQKBQKBQKBQKBQKBQKBQKBQKBQKBQKBQKBQKBQKBQKBQKBQavxpwivEcIZSEnQYVj2YfBfHh6D4Z8eoMF6xFyPq6fR3SVWEnRmM6J2xw+sf+1uV6hwxd6dJh7eQ/KilwfmKZ/wA651VmunbD1VrH4a7GdNcec5T7vuncL3eoyYSCQf3nUoB85fH+WTWabNdWyC9j8NajOquPLXPs6rwZwknDkBZiHmcYZ/AD4KZ8PSe5+4DoWbEW4+rynSPSNWLnKIypjZH5n/2r3a/xmMcQP9FPVrjdIb+fJ53Ed9R1SQFArA2filSNEs/q/wDQtdPGR/w2uX4hZvdylrFcxWKyFYG/8CDGin6xvyWu90bufNfw3cbHXQWCgUCgUCgUCgUCgUCgUCgUCgUCgUCgUCgUCgUCgUCgUCgUCgUCgqL7iO3srgozncO4UE4+QkdM1VuY2zbq0ZnWiqvUUzlKP7Lrb4T/AITUfxGxxn0lr2ig9l1t8J/wGnxGxxn0k7RQlafxDBqE+xHO49gQRn5s1Jaxlq5Vo0zrbUXqKpyhF4m8kyvlPusebtzux/8Anwz6aixnZ9XW7fPP2a3ur/8AtQ/8N/63/dVL/o/X3Qf8H1P+G/8AW/7qf9H6+5/wfVmtP2b5QPd9/wCfdt+3wx8/StqOw6UbfPPJmnqM23XtjHqFtskUMv5eggjtXWuWqLtOjVGcLdVEVRlKp9iFt6H/ABGqvw6xwn1RdnoPYhbeh/xGnw6xwn1Oz0Po4Rtvgv8AiNPh1jhPqdnoXNtbrawBEAVR2Aq5RRTRGjTGpNEREZQy1syUCgUCgUCgUCgUCgUCgUCgUCgUCgUCgUCgUCgUCgUCgUCgUCgUHI7w5u3+m3rGvKXO/VzlyatssNaMFBK0o41WH62P1xUlneU84+7ajvQsuMzniB/op6tWukN/PkkxHfUdUUJQKDq2jHOkQ/VJ6or1GH3VPKPs6lvuQmVM3KBQKBQKBQKBQKBQKBQKBQKBQKBQKBQKBQKBQKBQKBQKBQKBQKBQKBQKDkV3+9P9JvzNeUud+ecuTVtlirRgoJWl++kX1sfripLW8p5x921HehY8Z/xA/wBFPVFWekN/PkkxG8lSVSQlArI6rovvPD9UnqivT4fdU8o+zqW+5CbUzcoFAoFAoFAoFAoFAoFAoFAoFAoFAoFAoFAoFAoFAoFAoFAoFAoFAoFAoORXX70/02/M15S5355y5NW2WKtGCglaX76RfWx+uKktbynnH3bUd6Fjxn/ED/RT1RVnpDfz5JMRvJUlUkJQKDqui+88P1SeqK9Rh91Tyj7Opb7kJtTNygUCgUCgUCgUCgUCgUCgUCgUCgUCgUCgUCgUCgUCgUCgUCgUCgUCgUCg0/V+Fo2vCwnWPcSdrAHqT1wdw6ZrkX8BRNc1RXln4T/uFSuxTnnnkhexZP7XF9w/31D8Pp/yx6ftp2ePmg9iyf2uL7h/vp8Pj/LHp+zs8fNCx0ThiOG9DmZZdhBCqAOvgT5x8asYbAUU1xVNellw/wBykt2KYqzzzS+JOH01CUSGQRNgAk9QfR3I61Li8HTdnT0sp9vw2vWYq155KP2LJ/a4vuH++qXw+P8ALHp+0PZ4+aD2LJ/a4vuH++nw+n/LHp+zs8fNDLbcJRyTAG6Rh6FAyfm844+6t6OjqZnXcieX+2Yw8Z95uiKtvAAMBVAA+QAdK7ERFMZeELmqIYvL4vjI/wAQ/Wteto+aPVjTp4nl8Xxkf4h+tOtt/NHqadPF9F/Ef/sj/EP1p1tHzR6mnTxZwc1I2faBQKBQKBQKBQKBQKBQKBQKBQKBQKBQKBQKBQKBQKBQKBQKBQKBQcl1KUz6hIzHJLt+fSvK3qpquVTPGXKrnOqZlHxUbUxQTdEmMGsRFTg8xB84LAEfaDU2Hqmm7TMcY95b25mK4yWXG0pk1wqT0VVwPRkZP51Z6Rqmb2U+CTEz/PJQYqggMUAeacjoRQbZxZdNJodtkn2xQzfKdq9/tJNdXHXKps28/HXPotX6pmin6tTxXKVTFAxQdC4ImMuiYY52uwHzYBx/nXf6OqmbOvwlfw0zNDYKvrBQKBQKBQKBQKBQKBQKBQKBQKBQKBQKBQKBQKBQKBQKBQKBQKBQciu/3p/pN+ZrylzvzzlyatssVaMFBK0v30i+tj9cVJa3lPOPu2o70LHjP+IH+inqirPSG/nySYjeSpKpISgVkbNxR7yWf1f+hK6OM3Nrl+IWb3cpazXNVigUG/cB+8zfWN+S13ujdzPP+l/DdxsldBYKBQKBQKBQKBQKBQKBQKBQKBQKBQKBQKBQKBQKBQKBQKBQKBQKDkV3+9P9JvzNeUud+ecuTVtlirRgoJWl++kX1sfripLW8p5x921HehY8Z/xA/wBFPVFWekN/PkkxG8lSVSQlArI2bij3ks/q/wDQldHGbm1y/ELN7uUtZrmqxQKC+luGtf8A4vvXjZkdUlKspwQQgwQR1BrvdG7mef8AS/he4zX+rzaTxrcTF3a1iitVnj7iNZOZ7co8NjKN+P5ST/KK6CyyTvc31heCBpX2343LHJtcwiOIukLsQEJznoR3OCCc1geuHVhu9QlgSW+iDQ+fa3JlEgIcDmwzu5bb12nYxGSpyP5ssHDGio3Ed4DLdsLa4iEQa6mIANvE5DKZMSDe5PnZ747UZYLa0/anAsk0ktzzIW1EoyTyJ7m5n2bgjgOFCKADnAGO1GHuaz/ZXDNtJHLc75rjTd5eeR87riPeAJHO0MHIIGAQcGgueJpmTXdPRWZVkuJVcKSNw8lmODjvggH5wKMqhOHIzxe0HNveWLVJAPLJ/dGV1J3c3PZR0zijCRpVj7KZJ5riW4AW5miijimeIRrFIY8nlMpd2ZCxLZxkAduoWfB95JPbzxSuZGtrh4eYRguoVWQtjoWCyBSR3Kmg1HSRHqF3c88aq7+XXSBoZLgRhROyoBynCAKMDt0xRlKvwk/Fd2sw1JxHyAgtpJgqgwqTkQuBknr160Eu8slutT0+APeJC8V0xVp5UkJHLK8x9/MOCx6E9M0EXiCWXQIL63jmmZDpk88RdyzxOgKnbKTvIO5WGSSCpwaCVw9bQNewkR6sH6HdLJcGPO3PnB5ChHzjHajDX7fUYFt53uW1Uy+V3KI8Uk6x58odYUR94gB9yoBIGehrDK/1u+ltuGbK2u7gQXFyEWaYSBCoRN07K+QASQEyPF+lZYYjr76lwhaSLJ7YL+0gmaNujMt0iS4KnqjgZx2KsKDfqDSdJ0ca1qN68k12GS8dE5dzIgVRFEQBGr7O7E9VNGVRNqb6hbWS3DXT4mvYpDbM6PKYWZFciAqeuzcQOmSaDbuFII4kkMS3q5Kgi6eVj0zjYJ3bHfrjGemewowv6BQKBQKBQKBQKBQKBQaDqfCk4vWMYDqzEg5AIyc4INcK90fd05mnXChXh69LUi+xa6+LH4l/Wo+wX+HvDXqLnA9i118WPxL+tOwX+HvB1FzgnaNwtMuoo0oCqjBu4JODkAY+UVNYwFzrImvVEa/Rvbw9WlEym8U8OyX19zYsNkAFScHI8RnpjFTY3B13K9Ohvfs1VVaUKT2LXXxY/Ev61T7Bf4e8IeoucD2LXXxY/Ev607Bf4e8HUXOD1FwncvIAVVR6Sw6fYDmsx0ffmcssvMjD1y2TiDQGvNLiSIjdCABnpuGAD18D0FdDFYSblummjbSs3bOlTER4NZ9i118WPxL+tc3sF/h7wrdnucD2LXXxY/Ev61nsF/h7wdRc4HsVuvix+Jf1p2C/w94Oz3ODZF4Y5/CUtpI+Oerh2Xrt3DHm574ArsYSxNm3ozt2rlmjQpyWNvo6xarPMTu8oSJGQgYAjDj7c8w5+arKVS2XAsdhpZiimmUrcmeGToWiO3aFG4EOoTKYI6qftoLLTtDePVRcXE5mkWNo4/MCKisVL4VcksxRckn+XoB1yErTdKFhqFzKGJNzIrkEe5KxJHgenpGD9tBHs9AW14dktQ5Ik8oy2Oo50kjnp8hkI+yg9X2gpe8PrbMzgIsW2RcBlaMqY3GcjIZAfEUGCz0CQ6pHNdXLTtCG5SiNY1UsMM5C5LNtyO+ACenWgnLpgGvG53HJhWLbjpgOzZz6fOxQV8nD8kF7I9pctAJm3yJsWRd5GC6BsFGbAz3BIzjOchY6JpSaPY8tCzZZmd3OWd2OXZyABkk+AAHYAAUHnQ9JGkQyKrFuZPNMcjsZZC5HzAtiggTaDMurTTQXRi5xQsvKV+qIFGC3XsKD5ecPzXM0EnlRE0AlHM5S4YSbc5TsMBAKDFNwsstlci4uJJJbuEwNK4UbUIYKkSKAoGXJ8SSepPTASrLSrq3kTdebkXGV5KDIHhuByMjxoPdnw5FDo0ttJ7ZHM87OGHx0jOw6egvgHv0oMGlcMi0uUeeVrho7dYUMijIUMSzH0u2EBPjsHy0EfUeDluZpWilMQkmtptoQELLAQQwH94IgI/uj0mguNLtJrZm51xzs4x7Wqbe+fc98/wDigqhw3NBdTmG8eJZ5TIyrEhKkqqnazg+CDuDQfZOFBDDbLaytCbXmbWKiQtzB55ff3YklifEk0FppdpNbM3OuOcDjA5apt759z3z/AOKCwoFAoFAoFAoFAoFAoFBzTVdcnnv3IkdQGICqSAAD07dzXnL2Ku1Vz/KY5ObXdqmqdaJ+1Z/jpfxn9ai7Rd+afVr1lfGT9qz/AB0v4z+tO0Xfmn1Osr4yn6Hrk0WpxgyO6s6qQxz0Jx0z2Izmp8PirtNymJmZiZiNf1b27tUVRrWHGGsSxany0dkVVHuTgknr1I6/ZU+PxFym5oUzlEJMRcqirKJUH7Vn+Ol/Gf1qj2i780+qDrK+Mn7Vn+Ol/Gf1p2i780+p1lfGXuLWbiKQETSZHpYkfaD0NZjE3onOKpIu1xrzdMsZ/KrJHxjeitj5wDXpLVenRFXGHSpnOIlnrdsUCgpONNRfSeF55omCOighiAQPOAJIPTsaCs0HVkvdUVU1aG5PU8lBFlhg/A84Y79PRQRtMn1C94d8qjuUZ/bGELwrsbY7ALvTDLkLjd1wT2PagsNC4hbWOIFC9IJNOtrhVI6hpZJM5P0VUYoI2o8SzWVzeKoVmWe1ht1YYAaZUALkdSoZyx8cCgsrazvbO9jJuFuI2JEqvGsewbThoSnXowA2tuyD7oY6hXXvEUsPFPTb5HHLHbynHXnSqWVg3oUtCmPTKfg0Eq5vJ9W4hltreUQR26RmSQIHdnk3FVQPlVCooJJBJ3jGMHIerq4l03hq5N/slWNXwUG0zJt80Mg9y5J2YBwTgjGcAKvhO8GgaNdrcpGs1oOZNyl2BkMW9CiDoqjz4xjpmNvloyk7dRbSPKufHzNnM8l5Y5WMbuXzP+Zux5u/OM9duOlGGx6RfrqulRTpkLNGkig9wGUMM/L1oKjU76a94h8kt5BDshEssu0OwDMyxrGreaCSjEkg4AHTrkBF1S6vNF0G5aSSOQxmPkzBQGYMyhxLGBt3DJ6jAIPYY6hScTXcN/xJPDeXtvbpAYzCkojz58Q3OvM65BJAYdRk4IoynavxDPpgsmgkW7iZZ5JmUDMsSbcmLZ0LKHyAPdbfSaMJup8VixuZpVYSW8eni5ULjzyXfGG9DBVFBmjtNRijSU3EUkhKGS3MYSPaSN4jkGZAyg9CxYEjsM9A92mvGG61Fp2AitHXHTsnk0cjZ+Ecs1Bj4M1e4u2khvQqzqsUwUDGI5Vyq/KUdZIyfHaD40ELibXjZcUiF76Kzi8mWQFxH5zmR1IBl+RR0FBf8N3Iu9O3rdJdgscSoFx0wNvtfQ4OfvoKK4W9j4ojthenbJbzS7uRHkFJIlAHTtiU/cKCHe8QGDiG4hn1OG1EPJCB1iBfdEpdvbP7xPboKMrKbVZZ3tba2uI5HnSWVrrarARIVBMaLhCzNKig9gASQexMPmsXF7oGhXkjTJMsVs8kUrIFcSKrEq6KAjr0BBAHiCD3oMDcUTexoltqXcNxawzqBke2XESlkB/kkjcsp8M47qaCZHPc69qM4hn8nhgl5SlY1d5HVQZGYyZCoC20ADJ2k56gUEJOJLhWjhkKCaPUY7aZkXzZEaEyKyqxJQsrLkZOCD1xigveJ9TfTbFOSFM00scUe/3IZz1ZsdSFUM2BjOMdM5oKy+nuuHHilluPKIXmjjlVo1QpzXCI8Rjx0DsuVbccHvkdQ+Q3dxrck0iXItbeKZ4kwiszmNtkjSNKCAvMBUAAHAznrgAk1i4ggsQ7Ql5b0wytF1V0EU7KVBJ2FuWjEZOOozQedV4iltuJht2+SQvDFcHGTzJ87CG/lCEw5+Sb5KMtuow5Fd/vT/Sb8zXlLnfnnLk1bZYq0YKCVpfvpF9bH64qS1vKecfdtR3oWPGf8QP9FPVFWekN/PkkxG8lSVSQlArI6rovvPD9UnqivT4fdU8o+zqW+5CbUzcoFBUcWaa+r8PSwxlQ7qNu4kDIYHqQCfD0UGKxe9N2vNgs1jz5zJM7MBg+5UwqD1x4igp7DR9QttD8kU2kakSLzw7u4DuxJWIxqu4BumWxkeNYZS5dAl0m9hlsBC3LtVtjFMxQFEOYiJFViCuW6FTnd4YrLDF7Fpb3TrgzyRrczzxTqUBZInhCckDdgyAGIEnpnce1BLjh1C9u4+cbeGOJtzCGRnMxAIVW3xrykyQxHnE4Az3yFcnAMdzw86XBJuZQ7ySpI+BM5Lb1XcB5rEbenZRQYtWe44WjN8Tbu8kMKXMTOUDSJkB4H2kk4ZvM2ksFXHUYJlLuOHrjWLdFu5UZJLhZZo1LBVRF9qiiOAx9sCOzHBJB6DsDD3Nwakeq7ohiGaCWC6R3Zi6MPaypct1U7hjp0c/aHn9n6iNL8lD22zZy/K8tzNuMZ8n2beZt8d+M9ceFBcabCdNnjto0At4rZArdcgqdqqSRg+Yue+enXGRkIuraZPHrQu7TlGTlcqSKUlVkUNuQiRVYoykt/KQQx+Q0EO90S71XSbgTyRiSblBIlJMcQRgT55UM7N1y20dlGBjJD3Lp95Z69cSwR2siTmI+2yMhXZGFPRYmB++glR6dPdarazzCFDCtwrpGxYefs2bSUXPROuQO/jQVMPA22/u0Zx5JcWxiSMe6i3u7SBemNoZyy+jOMYAoJYtdSuIFhke3RQU33MTNzHVSM7YSm2NmAwTvbGTgGgwalwpLfz3Ksycm7u4JJRkhjDHFGHToO7vEAevuWPXwrDKWOFxYa7BcWvm7d6TB5HbfEwyNu4t5yyKpHbpurLBqmnXScTeU26W8im3WIrLIyEESM2RtjbPuqC30lp2gPlCQo27oInLjGB1JZFwc56YoI0+mPJxZFcgrsjtp4yOu7c8kLLgYxjETZ6+igrX068steuZYI7WRJzERzZGRl2RhSMLEwPbPegyXumXVw9vcqLdLqASqY9zNE8bkZTmbAynzI2DbTggjBBzQR9S0e91vSrpZ3hjM1q8MUMbMyKzA5eSRkUsT0HRRgZ75oPvFnCbavPBJA6xyI8AmznEsUcyS7Tge6V0yp+Vh/NQZ20660nUJnsxBLHO/MMcztGY3KgOUdEfcrbQdpAwc9euAEG44XuFtVkVoZLk3q3Uu4siHbGUVEIDMAqBQCQc4J8cUFhe6dda1p5E4ggljkjkgeJ2lAdDnzwyJ5p9yQO4Y9RQYp9NvNbmjW7FvFDHKkjCF2kaVo2DRg7kQRqHAYjzicAZ75DHNotzYPMlulrcW88jSGK4Ypy2c7pMFY3Eil/PwQCCT1PTAYbHhCSzgt8NCCl+91IqKUQBopU2RL17F174z17dqD7DwHFeaPKt3lp7gyNK6SOF3OSRtXIBCDaoyv8goLjTzeQ2EayrA8ioodxIwDMFG4gbOmTk0HO7v96f6Tfma8pc7885cmrbLFWjBQStL99IvrY/XFSWt5Tzj7tqO9Cx4z/iB/op6oqz0hv58kmI3kqSqSEoFZHVdF954fqk9UV6fD7qnlH2dS33ITamblAoI+oXa2Fi8jdkUk/L6B9prS5XFFM1T4MTOSrsri7lhEsnIVChblgMWA2krls4znGelQUTen+VWURw8fViM2PhzUp9SVHke22spOxAQ4+9jWuGuXLkRVVMZT4Rt+5TMy+adrr3OutGwURMZREQDkmMruyc4I6nw8KW8RVVd0Z2a8vLaRVrRLvXriDnyDkmOCXZsIIZhkdm3Yz19FR14i5Tp1asqZyy8Z88/wxpSy8Xai0SIiqGG3myKcjzFZenmkeJ+bpW2LuzGURH1nlBVLZY2DxgjsQMfN4VdjXGpu9VkKBQKBQKBQKBQKBQKBQKBQKBQKBQKBQKBQKBQKBQKDluradJaX7hkb3TEHBwQT0INeZv2a6LkxMeLmXKJpqlC5LfBb7jUOjPBplJyW+C33GmjPAylY6Bp0l1qseEbCurMxHQAEE9fT0qfDWa67tOUbJifRJaomaoWPGunyDVTIFYoyr1AzggYIOO1WekLVfW6eWqUmIonSza7yW+C33GufozwV8pOS3wW+400Z4GUvcNpJPIFVHJPgAf/AEVmm3XVOURJFMzqiHVNPhNtYRoe6ooPzgAGvT2qZpoppnwiHUojKmISKkbFAoIesWX7S0ySLON64B9B7j/MVHet9ZRNPFiYzhXWM1ybbky2+MIVMgdSpwuAQvfqcVDbqu5aFVHnnGX9sRnsV+g2kunWgHkQWRY3HN3x5JwSAcHPU4HeoMPRXbpy6vXlt1MREx4PEHD81lbWzqXeSNwXjJXChs83aenXr6TmsU4a5RTRVGczE641eO3L/ZozGT5dcPyOLmVY/b+fvgbI6jI+XAB69DSvDVTp1RH8s86TR2pc+iyarqczyF4lMaxoFKncpBLhu/TcfkqSqxXcrqmrOIyyjZrjx4+JlnK14ejkh0aNZl2uq7SMg9ug6gkdsVYw8VRbiK41w2p2LGpmSgUCgUCgUCgUCgUCgUCgUCgUCgUCgUCgUCgUCgUCg//Z"/>
          <p:cNvSpPr>
            <a:spLocks noChangeAspect="1" noChangeArrowheads="1"/>
          </p:cNvSpPr>
          <p:nvPr/>
        </p:nvSpPr>
        <p:spPr bwMode="auto">
          <a:xfrm>
            <a:off x="317500" y="-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7220" name="AutoShape 52" descr="data:image/jpeg;base64,/9j/4AAQSkZJRgABAQAAAQABAAD/2wCEAAkGBxQHBhUUERQTFhUVFRcbGBcXGSMcHxodHhcbIBceGBcYHSggGB4lGxYcITEmKCksLi4uHCI/ODYsNygtLysBCgoKDg0OGhAQGiwkHiQ0LSwsLC0sLSwsLiwsLywsLCwsLCwtLCwsLCwuLCwsLCwsLCwsLCwsLCwsLCwsLCwsLP/AABEIAIgBcgMBEQACEQEDEQH/xAAcAAEAAgMBAQEAAAAAAAAAAAAABAUDBgcCAQj/xABHEAACAQMCBAEEDwUGBgMAAAABAgMABBEFEgYTITFBFCJRshYjMjVSU2FxcnOBkZKx0RU0NkLiVGKTocLSJTNjosHwB0OC/8QAGwEBAAIDAQEAAAAAAAAAAAAAAAMEAQIFBgf/xAA1EQEAAQICBggGAgIDAQAAAAAAAQIDBBESITEzUXEFExQyQYGRoRVSYbHB4SLRU/EjJPBC/9oADAMBAAIRAxEAPwDoHHXGP7BURQ4adhnr1CDwJHiT4D7/AJa1+/oao2ux0Z0Z2n+dzVRHvLlF/qU2oybppZJCfhN0+xey/YBXOqrqq2y9ZasWrUZW6Yjl/e2fMsNTm02TdDLJGR8Fun2r2b7QaU11U7JYu2LV2MrlMTzj87fR1ngXjH9voYpQFnUZ6dA48So8CPEfL93RsX9PVO15PpPozs06dGuifaeH9LHX+JV0mcIE3vjJ64AHh1wetRYrHRZq0YjOfRwbt+KJyyVPs5b4gf4n9FVPitXye/6Rdq+h7OW+IH+J/RT4rV8nv+jtX0e4uOMyDfDhfEh8n7ioz99bU9K6/wCVGrn+mYxXGF5q+uJptismN2/GwDpnpnOfAYq7fxVNqiKtuexNcuxRTmoPZy3xA/xP6KofFavk9/0g7V9D2ct8QP8AE/op8Vq+T3/R2r6Po45Of+QP8T+inxWfk9/0dq+nu2fStRXVLISJkA9CD3BHcV07F6m7RFVKzRXFcZwmVM3KBQKBQKBQKBQKBQKBQKBQKBQKBQKBQKBQKBQKBQKBQKBQKBQKD8863eHUNZmlY5LyMfszhR9igD7K4tdWlVMvoWGtRas0UR4RH790KtU5QT9BvTp2twyqcFJFz8xOHH2qSPtre3Vo1RKDFWou2a6J8Yn18PdvvGf8QP8ART1RUHSG/nyfLMRvJUlUUJQKyNm4o95LP6v/AEJXRxm5tcvxCze7lLWa5qsUCg37gP3mb6xvyWu90buZ5/0v4buNkroLBQKBQKBQKBQKBQKBQKBQKBQKBQKBQKBQKBQKBQKBQKBQKBQKBQfn3iKwOma5NEwxtkbHyqTlD+EiuNcp0a5h9Awl6L1iiuPGI9fH3V1aLJQWXDdgdT16GNRnMilvkVTlz+EH7cVvbp0q4hWxl6LNiuueE+s6o929cZ/xA/0U9UVB0hv58ny7EbyVJVFCUCsjZuKPeSz+r/0JXRxm5tcvxCze7lLWa5qsUCg37gP3mb6xvyWu90buZ5/0v4buNkroLBQKBQKBQKBQKBQKBQKBQKBQKBQKBQKBQKBQKBQKBQKBQKBQKBQavxpwivEcIZSEnQYVj2YfBfHh6D4Z8eoMF6xFyPq6fR3SVWEnRmM6J2xw+sf+1uV6hwxd6dJh7eQ/KilwfmKZ/wA651VmunbD1VrH4a7GdNcec5T7vuncL3eoyYSCQf3nUoB85fH+WTWabNdWyC9j8NajOquPLXPs6rwZwknDkBZiHmcYZ/AD4KZ8PSe5+4DoWbEW4+rynSPSNWLnKIypjZH5n/2r3a/xmMcQP9FPVrjdIb+fJ53Ed9R1SQFArA2filSNEs/q/wDQtdPGR/w2uX4hZvdylrFcxWKyFYG/8CDGin6xvyWu90bufNfw3cbHXQWCgUCgUCgUCgUCgUCgUCgUCgUCgUCgUCgUCgUCgUCgUCgUCgUCgqL7iO3srgozncO4UE4+QkdM1VuY2zbq0ZnWiqvUUzlKP7Lrb4T/AITUfxGxxn0lr2ig9l1t8J/wGnxGxxn0k7RQlafxDBqE+xHO49gQRn5s1Jaxlq5Vo0zrbUXqKpyhF4m8kyvlPusebtzux/8Anwz6aixnZ9XW7fPP2a3ur/8AtQ/8N/63/dVL/o/X3Qf8H1P+G/8AW/7qf9H6+5/wfVmtP2b5QPd9/wCfdt+3wx8/StqOw6UbfPPJmnqM23XtjHqFtskUMv5eggjtXWuWqLtOjVGcLdVEVRlKp9iFt6H/ABGqvw6xwn1RdnoPYhbeh/xGnw6xwn1Oz0Po4Rtvgv8AiNPh1jhPqdnoXNtbrawBEAVR2Aq5RRTRGjTGpNEREZQy1syUCgUCgUCgUCgUCgUCgUCgUCgUCgUCgUCgUCgUCgUCgUCgUCgUHI7w5u3+m3rGvKXO/VzlyatssNaMFBK0o41WH62P1xUlneU84+7ajvQsuMzniB/op6tWukN/PkkxHfUdUUJQKDq2jHOkQ/VJ6or1GH3VPKPs6lvuQmVM3KBQKBQKBQKBQKBQKBQKBQKBQKBQKBQKBQKBQKBQKBQKBQKBQKBQKBQKDkV3+9P9JvzNeUud+ecuTVtlirRgoJWl++kX1sfripLW8p5x921HehY8Z/xA/wBFPVFWekN/PkkxG8lSVSQlArI6rovvPD9UnqivT4fdU8o+zqW+5CbUzcoFAoFAoFAoFAoFAoFAoFAoFAoFAoFAoFAoFAoFAoFAoFAoFAoFAoFAoORXX70/02/M15S5355y5NW2WKtGCglaX76RfWx+uKktbynnH3bUd6Fjxn/ED/RT1RVnpDfz5JMRvJUlUkJQKDqui+88P1SeqK9Rh91Tyj7Opb7kJtTNygUCgUCgUCgUCgUCgUCgUCgUCgUCgUCgUCgUCgUCgUCgUCgUCgUCgUCg0/V+Fo2vCwnWPcSdrAHqT1wdw6ZrkX8BRNc1RXln4T/uFSuxTnnnkhexZP7XF9w/31D8Pp/yx6ftp2ePmg9iyf2uL7h/vp8Pj/LHp+zs8fNCx0ThiOG9DmZZdhBCqAOvgT5x8asYbAUU1xVNellw/wBykt2KYqzzzS+JOH01CUSGQRNgAk9QfR3I61Li8HTdnT0sp9vw2vWYq155KP2LJ/a4vuH++qXw+P8ALHp+0PZ4+aD2LJ/a4vuH++nw+n/LHp+zs8fNDLbcJRyTAG6Rh6FAyfm844+6t6OjqZnXcieX+2Yw8Z95uiKtvAAMBVAA+QAdK7ERFMZeELmqIYvL4vjI/wAQ/Wteto+aPVjTp4nl8Xxkf4h+tOtt/NHqadPF9F/Ef/sj/EP1p1tHzR6mnTxZwc1I2faBQKBQKBQKBQKBQKBQKBQKBQKBQKBQKBQKBQKBQKBQKBQKBQKBQcl1KUz6hIzHJLt+fSvK3qpquVTPGXKrnOqZlHxUbUxQTdEmMGsRFTg8xB84LAEfaDU2Hqmm7TMcY95b25mK4yWXG0pk1wqT0VVwPRkZP51Z6Rqmb2U+CTEz/PJQYqggMUAeacjoRQbZxZdNJodtkn2xQzfKdq9/tJNdXHXKps28/HXPotX6pmin6tTxXKVTFAxQdC4ImMuiYY52uwHzYBx/nXf6OqmbOvwlfw0zNDYKvrBQKBQKBQKBQKBQKBQKBQKBQKBQKBQKBQKBQKBQKBQKBQKBQKBQciu/3p/pN+ZrylzvzzlyatssVaMFBK0v30i+tj9cVJa3lPOPu2o70LHjP+IH+inqirPSG/nySYjeSpKpISgVkbNxR7yWf1f+hK6OM3Nrl+IWb3cpazXNVigUG/cB+8zfWN+S13ujdzPP+l/DdxsldBYKBQKBQKBQKBQKBQKBQKBQKBQKBQKBQKBQKBQKBQKBQKBQKBQKDkV3+9P9JvzNeUud+ecuTVtlirRgoJWl++kX1sfripLW8p5x921HehY8Z/xA/wBFPVFWekN/PkkxG8lSVSQlArI2bij3ks/q/wDQldHGbm1y/ELN7uUtZrmqxQKC+luGtf8A4vvXjZkdUlKspwQQgwQR1BrvdG7mef8AS/he4zX+rzaTxrcTF3a1iitVnj7iNZOZ7co8NjKN+P5ST/KK6CyyTvc31heCBpX2343LHJtcwiOIukLsQEJznoR3OCCc1geuHVhu9QlgSW+iDQ+fa3JlEgIcDmwzu5bb12nYxGSpyP5ssHDGio3Ed4DLdsLa4iEQa6mIANvE5DKZMSDe5PnZ747UZYLa0/anAsk0ktzzIW1EoyTyJ7m5n2bgjgOFCKADnAGO1GHuaz/ZXDNtJHLc75rjTd5eeR87riPeAJHO0MHIIGAQcGgueJpmTXdPRWZVkuJVcKSNw8lmODjvggH5wKMqhOHIzxe0HNveWLVJAPLJ/dGV1J3c3PZR0zijCRpVj7KZJ5riW4AW5miijimeIRrFIY8nlMpd2ZCxLZxkAduoWfB95JPbzxSuZGtrh4eYRguoVWQtjoWCyBSR3Kmg1HSRHqF3c88aq7+XXSBoZLgRhROyoBynCAKMDt0xRlKvwk/Fd2sw1JxHyAgtpJgqgwqTkQuBknr160Eu8slutT0+APeJC8V0xVp5UkJHLK8x9/MOCx6E9M0EXiCWXQIL63jmmZDpk88RdyzxOgKnbKTvIO5WGSSCpwaCVw9bQNewkR6sH6HdLJcGPO3PnB5ChHzjHajDX7fUYFt53uW1Uy+V3KI8Uk6x58odYUR94gB9yoBIGehrDK/1u+ltuGbK2u7gQXFyEWaYSBCoRN07K+QASQEyPF+lZYYjr76lwhaSLJ7YL+0gmaNujMt0iS4KnqjgZx2KsKDfqDSdJ0ca1qN68k12GS8dE5dzIgVRFEQBGr7O7E9VNGVRNqb6hbWS3DXT4mvYpDbM6PKYWZFciAqeuzcQOmSaDbuFII4kkMS3q5Kgi6eVj0zjYJ3bHfrjGemewowv6BQKBQKBQKBQKBQKBQaDqfCk4vWMYDqzEg5AIyc4INcK90fd05mnXChXh69LUi+xa6+LH4l/Wo+wX+HvDXqLnA9i118WPxL+tOwX+HvB1FzgnaNwtMuoo0oCqjBu4JODkAY+UVNYwFzrImvVEa/Rvbw9WlEym8U8OyX19zYsNkAFScHI8RnpjFTY3B13K9Ohvfs1VVaUKT2LXXxY/Ev61T7Bf4e8IeoucD2LXXxY/Ev607Bf4e8HUXOD1FwncvIAVVR6Sw6fYDmsx0ffmcssvMjD1y2TiDQGvNLiSIjdCABnpuGAD18D0FdDFYSblummjbSs3bOlTER4NZ9i118WPxL+tc3sF/h7wrdnucD2LXXxY/Ev61nsF/h7wdRc4HsVuvix+Jf1p2C/w94Oz3ODZF4Y5/CUtpI+Oerh2Xrt3DHm574ArsYSxNm3ozt2rlmjQpyWNvo6xarPMTu8oSJGQgYAjDj7c8w5+arKVS2XAsdhpZiimmUrcmeGToWiO3aFG4EOoTKYI6qftoLLTtDePVRcXE5mkWNo4/MCKisVL4VcksxRckn+XoB1yErTdKFhqFzKGJNzIrkEe5KxJHgenpGD9tBHs9AW14dktQ5Ik8oy2Oo50kjnp8hkI+yg9X2gpe8PrbMzgIsW2RcBlaMqY3GcjIZAfEUGCz0CQ6pHNdXLTtCG5SiNY1UsMM5C5LNtyO+ACenWgnLpgGvG53HJhWLbjpgOzZz6fOxQV8nD8kF7I9pctAJm3yJsWRd5GC6BsFGbAz3BIzjOchY6JpSaPY8tCzZZmd3OWd2OXZyABkk+AAHYAAUHnQ9JGkQyKrFuZPNMcjsZZC5HzAtiggTaDMurTTQXRi5xQsvKV+qIFGC3XsKD5ecPzXM0EnlRE0AlHM5S4YSbc5TsMBAKDFNwsstlci4uJJJbuEwNK4UbUIYKkSKAoGXJ8SSepPTASrLSrq3kTdebkXGV5KDIHhuByMjxoPdnw5FDo0ttJ7ZHM87OGHx0jOw6egvgHv0oMGlcMi0uUeeVrho7dYUMijIUMSzH0u2EBPjsHy0EfUeDluZpWilMQkmtptoQELLAQQwH94IgI/uj0mguNLtJrZm51xzs4x7Wqbe+fc98/wDigqhw3NBdTmG8eJZ5TIyrEhKkqqnazg+CDuDQfZOFBDDbLaytCbXmbWKiQtzB55ff3YklifEk0FppdpNbM3OuOcDjA5apt759z3z/AOKCwoFAoFAoFAoFAoFAoFBzTVdcnnv3IkdQGICqSAAD07dzXnL2Ku1Vz/KY5ObXdqmqdaJ+1Z/jpfxn9ai7Rd+afVr1lfGT9qz/AB0v4z+tO0Xfmn1Osr4yn6Hrk0WpxgyO6s6qQxz0Jx0z2Izmp8PirtNymJmZiZiNf1b27tUVRrWHGGsSxany0dkVVHuTgknr1I6/ZU+PxFym5oUzlEJMRcqirKJUH7Vn+Ol/Gf1qj2i780+qDrK+Mn7Vn+Ol/Gf1p2i780+p1lfGXuLWbiKQETSZHpYkfaD0NZjE3onOKpIu1xrzdMsZ/KrJHxjeitj5wDXpLVenRFXGHSpnOIlnrdsUCgpONNRfSeF55omCOighiAQPOAJIPTsaCs0HVkvdUVU1aG5PU8lBFlhg/A84Y79PRQRtMn1C94d8qjuUZ/bGELwrsbY7ALvTDLkLjd1wT2PagsNC4hbWOIFC9IJNOtrhVI6hpZJM5P0VUYoI2o8SzWVzeKoVmWe1ht1YYAaZUALkdSoZyx8cCgsrazvbO9jJuFuI2JEqvGsewbThoSnXowA2tuyD7oY6hXXvEUsPFPTb5HHLHbynHXnSqWVg3oUtCmPTKfg0Eq5vJ9W4hltreUQR26RmSQIHdnk3FVQPlVCooJJBJ3jGMHIerq4l03hq5N/slWNXwUG0zJt80Mg9y5J2YBwTgjGcAKvhO8GgaNdrcpGs1oOZNyl2BkMW9CiDoqjz4xjpmNvloyk7dRbSPKufHzNnM8l5Y5WMbuXzP+Zux5u/OM9duOlGGx6RfrqulRTpkLNGkig9wGUMM/L1oKjU76a94h8kt5BDshEssu0OwDMyxrGreaCSjEkg4AHTrkBF1S6vNF0G5aSSOQxmPkzBQGYMyhxLGBt3DJ6jAIPYY6hScTXcN/xJPDeXtvbpAYzCkojz58Q3OvM65BJAYdRk4IoynavxDPpgsmgkW7iZZ5JmUDMsSbcmLZ0LKHyAPdbfSaMJup8VixuZpVYSW8eni5ULjzyXfGG9DBVFBmjtNRijSU3EUkhKGS3MYSPaSN4jkGZAyg9CxYEjsM9A92mvGG61Fp2AitHXHTsnk0cjZ+Ecs1Bj4M1e4u2khvQqzqsUwUDGI5Vyq/KUdZIyfHaD40ELibXjZcUiF76Kzi8mWQFxH5zmR1IBl+RR0FBf8N3Iu9O3rdJdgscSoFx0wNvtfQ4OfvoKK4W9j4ojthenbJbzS7uRHkFJIlAHTtiU/cKCHe8QGDiG4hn1OG1EPJCB1iBfdEpdvbP7xPboKMrKbVZZ3tba2uI5HnSWVrrarARIVBMaLhCzNKig9gASQexMPmsXF7oGhXkjTJMsVs8kUrIFcSKrEq6KAjr0BBAHiCD3oMDcUTexoltqXcNxawzqBke2XESlkB/kkjcsp8M47qaCZHPc69qM4hn8nhgl5SlY1d5HVQZGYyZCoC20ADJ2k56gUEJOJLhWjhkKCaPUY7aZkXzZEaEyKyqxJQsrLkZOCD1xigveJ9TfTbFOSFM00scUe/3IZz1ZsdSFUM2BjOMdM5oKy+nuuHHilluPKIXmjjlVo1QpzXCI8Rjx0DsuVbccHvkdQ+Q3dxrck0iXItbeKZ4kwiszmNtkjSNKCAvMBUAAHAznrgAk1i4ggsQ7Ql5b0wytF1V0EU7KVBJ2FuWjEZOOozQedV4iltuJht2+SQvDFcHGTzJ87CG/lCEw5+Sb5KMtuow5Fd/vT/Sb8zXlLnfnnLk1bZYq0YKCVpfvpF9bH64qS1vKecfdtR3oWPGf8QP9FPVFWekN/PkkxG8lSVSQlArI6rovvPD9UnqivT4fdU8o+zqW+5CbUzcoFBUcWaa+r8PSwxlQ7qNu4kDIYHqQCfD0UGKxe9N2vNgs1jz5zJM7MBg+5UwqD1x4igp7DR9QttD8kU2kakSLzw7u4DuxJWIxqu4BumWxkeNYZS5dAl0m9hlsBC3LtVtjFMxQFEOYiJFViCuW6FTnd4YrLDF7Fpb3TrgzyRrczzxTqUBZInhCckDdgyAGIEnpnce1BLjh1C9u4+cbeGOJtzCGRnMxAIVW3xrykyQxHnE4Az3yFcnAMdzw86XBJuZQ7ySpI+BM5Lb1XcB5rEbenZRQYtWe44WjN8Tbu8kMKXMTOUDSJkB4H2kk4ZvM2ksFXHUYJlLuOHrjWLdFu5UZJLhZZo1LBVRF9qiiOAx9sCOzHBJB6DsDD3Nwakeq7ohiGaCWC6R3Zi6MPaypct1U7hjp0c/aHn9n6iNL8lD22zZy/K8tzNuMZ8n2beZt8d+M9ceFBcabCdNnjto0At4rZArdcgqdqqSRg+Yue+enXGRkIuraZPHrQu7TlGTlcqSKUlVkUNuQiRVYoykt/KQQx+Q0EO90S71XSbgTyRiSblBIlJMcQRgT55UM7N1y20dlGBjJD3Lp95Z69cSwR2siTmI+2yMhXZGFPRYmB++glR6dPdarazzCFDCtwrpGxYefs2bSUXPROuQO/jQVMPA22/u0Zx5JcWxiSMe6i3u7SBemNoZyy+jOMYAoJYtdSuIFhke3RQU33MTNzHVSM7YSm2NmAwTvbGTgGgwalwpLfz3Ksycm7u4JJRkhjDHFGHToO7vEAevuWPXwrDKWOFxYa7BcWvm7d6TB5HbfEwyNu4t5yyKpHbpurLBqmnXScTeU26W8im3WIrLIyEESM2RtjbPuqC30lp2gPlCQo27oInLjGB1JZFwc56YoI0+mPJxZFcgrsjtp4yOu7c8kLLgYxjETZ6+igrX068steuZYI7WRJzERzZGRl2RhSMLEwPbPegyXumXVw9vcqLdLqASqY9zNE8bkZTmbAynzI2DbTggjBBzQR9S0e91vSrpZ3hjM1q8MUMbMyKzA5eSRkUsT0HRRgZ75oPvFnCbavPBJA6xyI8AmznEsUcyS7Tge6V0yp+Vh/NQZ20660nUJnsxBLHO/MMcztGY3KgOUdEfcrbQdpAwc9euAEG44XuFtVkVoZLk3q3Uu4siHbGUVEIDMAqBQCQc4J8cUFhe6dda1p5E4ggljkjkgeJ2lAdDnzwyJ5p9yQO4Y9RQYp9NvNbmjW7FvFDHKkjCF2kaVo2DRg7kQRqHAYjzicAZ75DHNotzYPMlulrcW88jSGK4Ypy2c7pMFY3Eil/PwQCCT1PTAYbHhCSzgt8NCCl+91IqKUQBopU2RL17F174z17dqD7DwHFeaPKt3lp7gyNK6SOF3OSRtXIBCDaoyv8goLjTzeQ2EayrA8ioodxIwDMFG4gbOmTk0HO7v96f6Tfma8pc7885cmrbLFWjBQStL99IvrY/XFSWt5Tzj7tqO9Cx4z/iB/op6oqz0hv58kmI3kqSqSEoFZHVdF954fqk9UV6fD7qnlH2dS33ITamblAoI+oXa2Fi8jdkUk/L6B9prS5XFFM1T4MTOSrsri7lhEsnIVChblgMWA2krls4znGelQUTen+VWURw8fViM2PhzUp9SVHke22spOxAQ4+9jWuGuXLkRVVMZT4Rt+5TMy+adrr3OutGwURMZREQDkmMruyc4I6nw8KW8RVVd0Z2a8vLaRVrRLvXriDnyDkmOCXZsIIZhkdm3Yz19FR14i5Tp1asqZyy8Z88/wxpSy8Xai0SIiqGG3myKcjzFZenmkeJ+bpW2LuzGURH1nlBVLZY2DxgjsQMfN4VdjXGpu9VkKBQKBQKBQKBQKBQKBQKBQKBQKBQKBQKBQKBQKBQKDluradJaX7hkb3TEHBwQT0INeZv2a6LkxMeLmXKJpqlC5LfBb7jUOjPBplJyW+C33GmjPAylY6Bp0l1qseEbCurMxHQAEE9fT0qfDWa67tOUbJifRJaomaoWPGunyDVTIFYoyr1AzggYIOO1WekLVfW6eWqUmIonSza7yW+C33GufozwV8pOS3wW+400Z4GUvcNpJPIFVHJPgAf/AEVmm3XVOURJFMzqiHVNPhNtYRoe6ooPzgAGvT2qZpoppnwiHUojKmISKkbFAoIesWX7S0ySLON64B9B7j/MVHet9ZRNPFiYzhXWM1ybbky2+MIVMgdSpwuAQvfqcVDbqu5aFVHnnGX9sRnsV+g2kunWgHkQWRY3HN3x5JwSAcHPU4HeoMPRXbpy6vXlt1MREx4PEHD81lbWzqXeSNwXjJXChs83aenXr6TmsU4a5RTRVGczE641eO3L/ZozGT5dcPyOLmVY/b+fvgbI6jI+XAB69DSvDVTp1RH8s86TR2pc+iyarqczyF4lMaxoFKncpBLhu/TcfkqSqxXcrqmrOIyyjZrjx4+JlnK14ejkh0aNZl2uq7SMg9ug6gkdsVYw8VRbiK41w2p2LGpmSgUCgUCgUCgUCgUCgUCgUCgUCgUCgUCgUCgUCgUCg//Z"/>
          <p:cNvSpPr>
            <a:spLocks noChangeAspect="1" noChangeArrowheads="1"/>
          </p:cNvSpPr>
          <p:nvPr/>
        </p:nvSpPr>
        <p:spPr bwMode="auto">
          <a:xfrm>
            <a:off x="317500" y="-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7222" name="AutoShape 54" descr="data:image/jpeg;base64,/9j/4AAQSkZJRgABAQAAAQABAAD/2wCEAAkGBxQHBhUUERQTFhUVFRcbGBcXGSMcHxodHhcbIBceGBcYHSggGB4lGxYcITEmKCksLi4uHCI/ODYsNygtLysBCgoKDg0OGhAQGiwkHiQ0LSwsLC0sLSwsLiwsLywsLCwsLCwtLCwsLCwuLCwsLCwsLCwsLCwsLCwsLCwsLCwsLP/AABEIAIgBcgMBEQACEQEDEQH/xAAcAAEAAgMBAQEAAAAAAAAAAAAABAUDBgcCAQj/xABHEAACAQMCBAEEDwUGBgMAAAABAgMABBEFEgYTITFBFCJRshYjMjVSU2FxcnOBkZKx0RU0NkLiVGKTocLSJTNjosHwB0OC/8QAGwEBAAIDAQEAAAAAAAAAAAAAAAMEAQIFBgf/xAA1EQEAAQICBggGAgIDAQAAAAAAAQIDBBESITEzUXEFExQyQYGRoRVSYbHB4SLRU/EjJPBC/9oADAMBAAIRAxEAPwDoHHXGP7BURQ4adhnr1CDwJHiT4D7/AJa1+/oao2ux0Z0Z2n+dzVRHvLlF/qU2oybppZJCfhN0+xey/YBXOqrqq2y9ZasWrUZW6Yjl/e2fMsNTm02TdDLJGR8Fun2r2b7QaU11U7JYu2LV2MrlMTzj87fR1ngXjH9voYpQFnUZ6dA48So8CPEfL93RsX9PVO15PpPozs06dGuifaeH9LHX+JV0mcIE3vjJ64AHh1wetRYrHRZq0YjOfRwbt+KJyyVPs5b4gf4n9FVPitXye/6Rdq+h7OW+IH+J/RT4rV8nv+jtX0e4uOMyDfDhfEh8n7ioz99bU9K6/wCVGrn+mYxXGF5q+uJptismN2/GwDpnpnOfAYq7fxVNqiKtuexNcuxRTmoPZy3xA/xP6KofFavk9/0g7V9D2ct8QP8AE/op8Vq+T3/R2r6Po45Of+QP8T+inxWfk9/0dq+nu2fStRXVLISJkA9CD3BHcV07F6m7RFVKzRXFcZwmVM3KBQKBQKBQKBQKBQKBQKBQKBQKBQKBQKBQKBQKBQKBQKBQKBQKD8863eHUNZmlY5LyMfszhR9igD7K4tdWlVMvoWGtRas0UR4RH790KtU5QT9BvTp2twyqcFJFz8xOHH2qSPtre3Vo1RKDFWou2a6J8Yn18PdvvGf8QP8ART1RUHSG/nyfLMRvJUlUUJQKyNm4o95LP6v/AEJXRxm5tcvxCze7lLWa5qsUCg37gP3mb6xvyWu90buZ5/0v4buNkroLBQKBQKBQKBQKBQKBQKBQKBQKBQKBQKBQKBQKBQKBQKBQKBQKBQfn3iKwOma5NEwxtkbHyqTlD+EiuNcp0a5h9Awl6L1iiuPGI9fH3V1aLJQWXDdgdT16GNRnMilvkVTlz+EH7cVvbp0q4hWxl6LNiuueE+s6o929cZ/xA/0U9UVB0hv58ny7EbyVJVFCUCsjZuKPeSz+r/0JXRxm5tcvxCze7lLWa5qsUCg37gP3mb6xvyWu90buZ5/0v4buNkroLBQKBQKBQKBQKBQKBQKBQKBQKBQKBQKBQKBQKBQKBQKBQKBQKBQavxpwivEcIZSEnQYVj2YfBfHh6D4Z8eoMF6xFyPq6fR3SVWEnRmM6J2xw+sf+1uV6hwxd6dJh7eQ/KilwfmKZ/wA651VmunbD1VrH4a7GdNcec5T7vuncL3eoyYSCQf3nUoB85fH+WTWabNdWyC9j8NajOquPLXPs6rwZwknDkBZiHmcYZ/AD4KZ8PSe5+4DoWbEW4+rynSPSNWLnKIypjZH5n/2r3a/xmMcQP9FPVrjdIb+fJ53Ed9R1SQFArA2filSNEs/q/wDQtdPGR/w2uX4hZvdylrFcxWKyFYG/8CDGin6xvyWu90bufNfw3cbHXQWCgUCgUCgUCgUCgUCgUCgUCgUCgUCgUCgUCgUCgUCgUCgUCgUCgqL7iO3srgozncO4UE4+QkdM1VuY2zbq0ZnWiqvUUzlKP7Lrb4T/AITUfxGxxn0lr2ig9l1t8J/wGnxGxxn0k7RQlafxDBqE+xHO49gQRn5s1Jaxlq5Vo0zrbUXqKpyhF4m8kyvlPusebtzux/8Anwz6aixnZ9XW7fPP2a3ur/8AtQ/8N/63/dVL/o/X3Qf8H1P+G/8AW/7qf9H6+5/wfVmtP2b5QPd9/wCfdt+3wx8/StqOw6UbfPPJmnqM23XtjHqFtskUMv5eggjtXWuWqLtOjVGcLdVEVRlKp9iFt6H/ABGqvw6xwn1RdnoPYhbeh/xGnw6xwn1Oz0Po4Rtvgv8AiNPh1jhPqdnoXNtbrawBEAVR2Aq5RRTRGjTGpNEREZQy1syUCgUCgUCgUCgUCgUCgUCgUCgUCgUCgUCgUCgUCgUCgUCgUCgUHI7w5u3+m3rGvKXO/VzlyatssNaMFBK0o41WH62P1xUlneU84+7ajvQsuMzniB/op6tWukN/PkkxHfUdUUJQKDq2jHOkQ/VJ6or1GH3VPKPs6lvuQmVM3KBQKBQKBQKBQKBQKBQKBQKBQKBQKBQKBQKBQKBQKBQKBQKBQKBQKBQKDkV3+9P9JvzNeUud+ecuTVtlirRgoJWl++kX1sfripLW8p5x921HehY8Z/xA/wBFPVFWekN/PkkxG8lSVSQlArI6rovvPD9UnqivT4fdU8o+zqW+5CbUzcoFAoFAoFAoFAoFAoFAoFAoFAoFAoFAoFAoFAoFAoFAoFAoFAoFAoFAoORXX70/02/M15S5355y5NW2WKtGCglaX76RfWx+uKktbynnH3bUd6Fjxn/ED/RT1RVnpDfz5JMRvJUlUkJQKDqui+88P1SeqK9Rh91Tyj7Opb7kJtTNygUCgUCgUCgUCgUCgUCgUCgUCgUCgUCgUCgUCgUCgUCgUCgUCgUCgUCg0/V+Fo2vCwnWPcSdrAHqT1wdw6ZrkX8BRNc1RXln4T/uFSuxTnnnkhexZP7XF9w/31D8Pp/yx6ftp2ePmg9iyf2uL7h/vp8Pj/LHp+zs8fNCx0ThiOG9DmZZdhBCqAOvgT5x8asYbAUU1xVNellw/wBykt2KYqzzzS+JOH01CUSGQRNgAk9QfR3I61Li8HTdnT0sp9vw2vWYq155KP2LJ/a4vuH++qXw+P8ALHp+0PZ4+aD2LJ/a4vuH++nw+n/LHp+zs8fNDLbcJRyTAG6Rh6FAyfm844+6t6OjqZnXcieX+2Yw8Z95uiKtvAAMBVAA+QAdK7ERFMZeELmqIYvL4vjI/wAQ/Wteto+aPVjTp4nl8Xxkf4h+tOtt/NHqadPF9F/Ef/sj/EP1p1tHzR6mnTxZwc1I2faBQKBQKBQKBQKBQKBQKBQKBQKBQKBQKBQKBQKBQKBQKBQKBQKBQcl1KUz6hIzHJLt+fSvK3qpquVTPGXKrnOqZlHxUbUxQTdEmMGsRFTg8xB84LAEfaDU2Hqmm7TMcY95b25mK4yWXG0pk1wqT0VVwPRkZP51Z6Rqmb2U+CTEz/PJQYqggMUAeacjoRQbZxZdNJodtkn2xQzfKdq9/tJNdXHXKps28/HXPotX6pmin6tTxXKVTFAxQdC4ImMuiYY52uwHzYBx/nXf6OqmbOvwlfw0zNDYKvrBQKBQKBQKBQKBQKBQKBQKBQKBQKBQKBQKBQKBQKBQKBQKBQKBQciu/3p/pN+ZrylzvzzlyatssVaMFBK0v30i+tj9cVJa3lPOPu2o70LHjP+IH+inqirPSG/nySYjeSpKpISgVkbNxR7yWf1f+hK6OM3Nrl+IWb3cpazXNVigUG/cB+8zfWN+S13ujdzPP+l/DdxsldBYKBQKBQKBQKBQKBQKBQKBQKBQKBQKBQKBQKBQKBQKBQKBQKBQKDkV3+9P9JvzNeUud+ecuTVtlirRgoJWl++kX1sfripLW8p5x921HehY8Z/xA/wBFPVFWekN/PkkxG8lSVSQlArI2bij3ks/q/wDQldHGbm1y/ELN7uUtZrmqxQKC+luGtf8A4vvXjZkdUlKspwQQgwQR1BrvdG7mef8AS/he4zX+rzaTxrcTF3a1iitVnj7iNZOZ7co8NjKN+P5ST/KK6CyyTvc31heCBpX2343LHJtcwiOIukLsQEJznoR3OCCc1geuHVhu9QlgSW+iDQ+fa3JlEgIcDmwzu5bb12nYxGSpyP5ssHDGio3Ed4DLdsLa4iEQa6mIANvE5DKZMSDe5PnZ747UZYLa0/anAsk0ktzzIW1EoyTyJ7m5n2bgjgOFCKADnAGO1GHuaz/ZXDNtJHLc75rjTd5eeR87riPeAJHO0MHIIGAQcGgueJpmTXdPRWZVkuJVcKSNw8lmODjvggH5wKMqhOHIzxe0HNveWLVJAPLJ/dGV1J3c3PZR0zijCRpVj7KZJ5riW4AW5miijimeIRrFIY8nlMpd2ZCxLZxkAduoWfB95JPbzxSuZGtrh4eYRguoVWQtjoWCyBSR3Kmg1HSRHqF3c88aq7+XXSBoZLgRhROyoBynCAKMDt0xRlKvwk/Fd2sw1JxHyAgtpJgqgwqTkQuBknr160Eu8slutT0+APeJC8V0xVp5UkJHLK8x9/MOCx6E9M0EXiCWXQIL63jmmZDpk88RdyzxOgKnbKTvIO5WGSSCpwaCVw9bQNewkR6sH6HdLJcGPO3PnB5ChHzjHajDX7fUYFt53uW1Uy+V3KI8Uk6x58odYUR94gB9yoBIGehrDK/1u+ltuGbK2u7gQXFyEWaYSBCoRN07K+QASQEyPF+lZYYjr76lwhaSLJ7YL+0gmaNujMt0iS4KnqjgZx2KsKDfqDSdJ0ca1qN68k12GS8dE5dzIgVRFEQBGr7O7E9VNGVRNqb6hbWS3DXT4mvYpDbM6PKYWZFciAqeuzcQOmSaDbuFII4kkMS3q5Kgi6eVj0zjYJ3bHfrjGemewowv6BQKBQKBQKBQKBQKBQaDqfCk4vWMYDqzEg5AIyc4INcK90fd05mnXChXh69LUi+xa6+LH4l/Wo+wX+HvDXqLnA9i118WPxL+tOwX+HvB1FzgnaNwtMuoo0oCqjBu4JODkAY+UVNYwFzrImvVEa/Rvbw9WlEym8U8OyX19zYsNkAFScHI8RnpjFTY3B13K9Ohvfs1VVaUKT2LXXxY/Ev61T7Bf4e8IeoucD2LXXxY/Ev607Bf4e8HUXOD1FwncvIAVVR6Sw6fYDmsx0ffmcssvMjD1y2TiDQGvNLiSIjdCABnpuGAD18D0FdDFYSblummjbSs3bOlTER4NZ9i118WPxL+tc3sF/h7wrdnucD2LXXxY/Ev61nsF/h7wdRc4HsVuvix+Jf1p2C/w94Oz3ODZF4Y5/CUtpI+Oerh2Xrt3DHm574ArsYSxNm3ozt2rlmjQpyWNvo6xarPMTu8oSJGQgYAjDj7c8w5+arKVS2XAsdhpZiimmUrcmeGToWiO3aFG4EOoTKYI6qftoLLTtDePVRcXE5mkWNo4/MCKisVL4VcksxRckn+XoB1yErTdKFhqFzKGJNzIrkEe5KxJHgenpGD9tBHs9AW14dktQ5Ik8oy2Oo50kjnp8hkI+yg9X2gpe8PrbMzgIsW2RcBlaMqY3GcjIZAfEUGCz0CQ6pHNdXLTtCG5SiNY1UsMM5C5LNtyO+ACenWgnLpgGvG53HJhWLbjpgOzZz6fOxQV8nD8kF7I9pctAJm3yJsWRd5GC6BsFGbAz3BIzjOchY6JpSaPY8tCzZZmd3OWd2OXZyABkk+AAHYAAUHnQ9JGkQyKrFuZPNMcjsZZC5HzAtiggTaDMurTTQXRi5xQsvKV+qIFGC3XsKD5ecPzXM0EnlRE0AlHM5S4YSbc5TsMBAKDFNwsstlci4uJJJbuEwNK4UbUIYKkSKAoGXJ8SSepPTASrLSrq3kTdebkXGV5KDIHhuByMjxoPdnw5FDo0ttJ7ZHM87OGHx0jOw6egvgHv0oMGlcMi0uUeeVrho7dYUMijIUMSzH0u2EBPjsHy0EfUeDluZpWilMQkmtptoQELLAQQwH94IgI/uj0mguNLtJrZm51xzs4x7Wqbe+fc98/wDigqhw3NBdTmG8eJZ5TIyrEhKkqqnazg+CDuDQfZOFBDDbLaytCbXmbWKiQtzB55ff3YklifEk0FppdpNbM3OuOcDjA5apt759z3z/AOKCwoFAoFAoFAoFAoFAoFBzTVdcnnv3IkdQGICqSAAD07dzXnL2Ku1Vz/KY5ObXdqmqdaJ+1Z/jpfxn9ai7Rd+afVr1lfGT9qz/AB0v4z+tO0Xfmn1Osr4yn6Hrk0WpxgyO6s6qQxz0Jx0z2Izmp8PirtNymJmZiZiNf1b27tUVRrWHGGsSxany0dkVVHuTgknr1I6/ZU+PxFym5oUzlEJMRcqirKJUH7Vn+Ol/Gf1qj2i780+qDrK+Mn7Vn+Ol/Gf1p2i780+p1lfGXuLWbiKQETSZHpYkfaD0NZjE3onOKpIu1xrzdMsZ/KrJHxjeitj5wDXpLVenRFXGHSpnOIlnrdsUCgpONNRfSeF55omCOighiAQPOAJIPTsaCs0HVkvdUVU1aG5PU8lBFlhg/A84Y79PRQRtMn1C94d8qjuUZ/bGELwrsbY7ALvTDLkLjd1wT2PagsNC4hbWOIFC9IJNOtrhVI6hpZJM5P0VUYoI2o8SzWVzeKoVmWe1ht1YYAaZUALkdSoZyx8cCgsrazvbO9jJuFuI2JEqvGsewbThoSnXowA2tuyD7oY6hXXvEUsPFPTb5HHLHbynHXnSqWVg3oUtCmPTKfg0Eq5vJ9W4hltreUQR26RmSQIHdnk3FVQPlVCooJJBJ3jGMHIerq4l03hq5N/slWNXwUG0zJt80Mg9y5J2YBwTgjGcAKvhO8GgaNdrcpGs1oOZNyl2BkMW9CiDoqjz4xjpmNvloyk7dRbSPKufHzNnM8l5Y5WMbuXzP+Zux5u/OM9duOlGGx6RfrqulRTpkLNGkig9wGUMM/L1oKjU76a94h8kt5BDshEssu0OwDMyxrGreaCSjEkg4AHTrkBF1S6vNF0G5aSSOQxmPkzBQGYMyhxLGBt3DJ6jAIPYY6hScTXcN/xJPDeXtvbpAYzCkojz58Q3OvM65BJAYdRk4IoynavxDPpgsmgkW7iZZ5JmUDMsSbcmLZ0LKHyAPdbfSaMJup8VixuZpVYSW8eni5ULjzyXfGG9DBVFBmjtNRijSU3EUkhKGS3MYSPaSN4jkGZAyg9CxYEjsM9A92mvGG61Fp2AitHXHTsnk0cjZ+Ecs1Bj4M1e4u2khvQqzqsUwUDGI5Vyq/KUdZIyfHaD40ELibXjZcUiF76Kzi8mWQFxH5zmR1IBl+RR0FBf8N3Iu9O3rdJdgscSoFx0wNvtfQ4OfvoKK4W9j4ojthenbJbzS7uRHkFJIlAHTtiU/cKCHe8QGDiG4hn1OG1EPJCB1iBfdEpdvbP7xPboKMrKbVZZ3tba2uI5HnSWVrrarARIVBMaLhCzNKig9gASQexMPmsXF7oGhXkjTJMsVs8kUrIFcSKrEq6KAjr0BBAHiCD3oMDcUTexoltqXcNxawzqBke2XESlkB/kkjcsp8M47qaCZHPc69qM4hn8nhgl5SlY1d5HVQZGYyZCoC20ADJ2k56gUEJOJLhWjhkKCaPUY7aZkXzZEaEyKyqxJQsrLkZOCD1xigveJ9TfTbFOSFM00scUe/3IZz1ZsdSFUM2BjOMdM5oKy+nuuHHilluPKIXmjjlVo1QpzXCI8Rjx0DsuVbccHvkdQ+Q3dxrck0iXItbeKZ4kwiszmNtkjSNKCAvMBUAAHAznrgAk1i4ggsQ7Ql5b0wytF1V0EU7KVBJ2FuWjEZOOozQedV4iltuJht2+SQvDFcHGTzJ87CG/lCEw5+Sb5KMtuow5Fd/vT/Sb8zXlLnfnnLk1bZYq0YKCVpfvpF9bH64qS1vKecfdtR3oWPGf8QP9FPVFWekN/PkkxG8lSVSQlArI6rovvPD9UnqivT4fdU8o+zqW+5CbUzcoFBUcWaa+r8PSwxlQ7qNu4kDIYHqQCfD0UGKxe9N2vNgs1jz5zJM7MBg+5UwqD1x4igp7DR9QttD8kU2kakSLzw7u4DuxJWIxqu4BumWxkeNYZS5dAl0m9hlsBC3LtVtjFMxQFEOYiJFViCuW6FTnd4YrLDF7Fpb3TrgzyRrczzxTqUBZInhCckDdgyAGIEnpnce1BLjh1C9u4+cbeGOJtzCGRnMxAIVW3xrykyQxHnE4Az3yFcnAMdzw86XBJuZQ7ySpI+BM5Lb1XcB5rEbenZRQYtWe44WjN8Tbu8kMKXMTOUDSJkB4H2kk4ZvM2ksFXHUYJlLuOHrjWLdFu5UZJLhZZo1LBVRF9qiiOAx9sCOzHBJB6DsDD3Nwakeq7ohiGaCWC6R3Zi6MPaypct1U7hjp0c/aHn9n6iNL8lD22zZy/K8tzNuMZ8n2beZt8d+M9ceFBcabCdNnjto0At4rZArdcgqdqqSRg+Yue+enXGRkIuraZPHrQu7TlGTlcqSKUlVkUNuQiRVYoykt/KQQx+Q0EO90S71XSbgTyRiSblBIlJMcQRgT55UM7N1y20dlGBjJD3Lp95Z69cSwR2siTmI+2yMhXZGFPRYmB++glR6dPdarazzCFDCtwrpGxYefs2bSUXPROuQO/jQVMPA22/u0Zx5JcWxiSMe6i3u7SBemNoZyy+jOMYAoJYtdSuIFhke3RQU33MTNzHVSM7YSm2NmAwTvbGTgGgwalwpLfz3Ksycm7u4JJRkhjDHFGHToO7vEAevuWPXwrDKWOFxYa7BcWvm7d6TB5HbfEwyNu4t5yyKpHbpurLBqmnXScTeU26W8im3WIrLIyEESM2RtjbPuqC30lp2gPlCQo27oInLjGB1JZFwc56YoI0+mPJxZFcgrsjtp4yOu7c8kLLgYxjETZ6+igrX068steuZYI7WRJzERzZGRl2RhSMLEwPbPegyXumXVw9vcqLdLqASqY9zNE8bkZTmbAynzI2DbTggjBBzQR9S0e91vSrpZ3hjM1q8MUMbMyKzA5eSRkUsT0HRRgZ75oPvFnCbavPBJA6xyI8AmznEsUcyS7Tge6V0yp+Vh/NQZ20660nUJnsxBLHO/MMcztGY3KgOUdEfcrbQdpAwc9euAEG44XuFtVkVoZLk3q3Uu4siHbGUVEIDMAqBQCQc4J8cUFhe6dda1p5E4ggljkjkgeJ2lAdDnzwyJ5p9yQO4Y9RQYp9NvNbmjW7FvFDHKkjCF2kaVo2DRg7kQRqHAYjzicAZ75DHNotzYPMlulrcW88jSGK4Ypy2c7pMFY3Eil/PwQCCT1PTAYbHhCSzgt8NCCl+91IqKUQBopU2RL17F174z17dqD7DwHFeaPKt3lp7gyNK6SOF3OSRtXIBCDaoyv8goLjTzeQ2EayrA8ioodxIwDMFG4gbOmTk0HO7v96f6Tfma8pc7885cmrbLFWjBQStL99IvrY/XFSWt5Tzj7tqO9Cx4z/iB/op6oqz0hv58kmI3kqSqSEoFZHVdF954fqk9UV6fD7qnlH2dS33ITamblAoI+oXa2Fi8jdkUk/L6B9prS5XFFM1T4MTOSrsri7lhEsnIVChblgMWA2krls4znGelQUTen+VWURw8fViM2PhzUp9SVHke22spOxAQ4+9jWuGuXLkRVVMZT4Rt+5TMy+adrr3OutGwURMZREQDkmMruyc4I6nw8KW8RVVd0Z2a8vLaRVrRLvXriDnyDkmOCXZsIIZhkdm3Yz19FR14i5Tp1asqZyy8Z88/wxpSy8Xai0SIiqGG3myKcjzFZenmkeJ+bpW2LuzGURH1nlBVLZY2DxgjsQMfN4VdjXGpu9VkKBQKBQKBQKBQKBQKBQKBQKBQKBQKBQKBQKBQKBQKDluradJaX7hkb3TEHBwQT0INeZv2a6LkxMeLmXKJpqlC5LfBb7jUOjPBplJyW+C33GmjPAylY6Bp0l1qseEbCurMxHQAEE9fT0qfDWa67tOUbJifRJaomaoWPGunyDVTIFYoyr1AzggYIOO1WekLVfW6eWqUmIonSza7yW+C33GufozwV8pOS3wW+400Z4GUvcNpJPIFVHJPgAf/AEVmm3XVOURJFMzqiHVNPhNtYRoe6ooPzgAGvT2qZpoppnwiHUojKmISKkbFAoIesWX7S0ySLON64B9B7j/MVHet9ZRNPFiYzhXWM1ybbky2+MIVMgdSpwuAQvfqcVDbqu5aFVHnnGX9sRnsV+g2kunWgHkQWRY3HN3x5JwSAcHPU4HeoMPRXbpy6vXlt1MREx4PEHD81lbWzqXeSNwXjJXChs83aenXr6TmsU4a5RTRVGczE641eO3L/ZozGT5dcPyOLmVY/b+fvgbI6jI+XAB69DSvDVTp1RH8s86TR2pc+iyarqczyF4lMaxoFKncpBLhu/TcfkqSqxXcrqmrOIyyjZrjx4+JlnK14ejkh0aNZl2uq7SMg9ug6gkdsVYw8VRbiK41w2p2LGpmSgUCgUCgUCgUCgUCgUCgUCgUCgUCgUCgUCgUCgUCg//Z"/>
          <p:cNvSpPr>
            <a:spLocks noChangeAspect="1" noChangeArrowheads="1"/>
          </p:cNvSpPr>
          <p:nvPr/>
        </p:nvSpPr>
        <p:spPr bwMode="auto">
          <a:xfrm>
            <a:off x="317500" y="-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Garamond" panose="02020404030301010803" pitchFamily="18" charset="0"/>
            </a:endParaRPr>
          </a:p>
        </p:txBody>
      </p:sp>
      <p:sp>
        <p:nvSpPr>
          <p:cNvPr id="45" name="Text Box 3434"/>
          <p:cNvSpPr txBox="1">
            <a:spLocks noChangeArrowheads="1"/>
          </p:cNvSpPr>
          <p:nvPr/>
        </p:nvSpPr>
        <p:spPr bwMode="auto">
          <a:xfrm>
            <a:off x="951541" y="5290719"/>
            <a:ext cx="30123107" cy="101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90" tIns="45945" rIns="91890" bIns="45945">
            <a:spAutoFit/>
          </a:bodyPr>
          <a:lstStyle/>
          <a:p>
            <a:pPr algn="ctr"/>
            <a:r>
              <a:rPr lang="pt-BR" sz="6000" b="1" dirty="0"/>
              <a:t>Título: por favor, escreva o seu título neste espaço.</a:t>
            </a:r>
            <a:endParaRPr lang="pt-BR" sz="4800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861E984-0E89-425F-9D31-9AB7CBA9AF8C}"/>
              </a:ext>
            </a:extLst>
          </p:cNvPr>
          <p:cNvGrpSpPr/>
          <p:nvPr/>
        </p:nvGrpSpPr>
        <p:grpSpPr>
          <a:xfrm>
            <a:off x="951541" y="11099487"/>
            <a:ext cx="9782167" cy="957637"/>
            <a:chOff x="856948" y="19659226"/>
            <a:chExt cx="5754059" cy="95763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1C20BA20-1CCB-472F-9E9D-53FC17910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6700" b="80255"/>
            <a:stretch/>
          </p:blipFill>
          <p:spPr>
            <a:xfrm>
              <a:off x="856948" y="19659226"/>
              <a:ext cx="5754059" cy="957637"/>
            </a:xfrm>
            <a:prstGeom prst="rect">
              <a:avLst/>
            </a:prstGeom>
          </p:spPr>
        </p:pic>
        <p:sp>
          <p:nvSpPr>
            <p:cNvPr id="22" name="Retângulo 46"/>
            <p:cNvSpPr>
              <a:spLocks noChangeArrowheads="1"/>
            </p:cNvSpPr>
            <p:nvPr/>
          </p:nvSpPr>
          <p:spPr bwMode="auto">
            <a:xfrm>
              <a:off x="1243342" y="19783165"/>
              <a:ext cx="2466073" cy="67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2" tIns="45704" rIns="91412" bIns="45704">
              <a:spAutoFit/>
            </a:bodyPr>
            <a:lstStyle/>
            <a:p>
              <a:pPr defTabSz="10204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Times New Roman" panose="02020603050405020304" pitchFamily="18" charset="0"/>
                </a:rPr>
                <a:t>1. INTRODUÇÃO</a:t>
              </a:r>
              <a:r>
                <a:rPr lang="pt-BR" sz="3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98ADA6A4-5F88-482E-9603-50EF98121399}"/>
              </a:ext>
            </a:extLst>
          </p:cNvPr>
          <p:cNvGrpSpPr/>
          <p:nvPr/>
        </p:nvGrpSpPr>
        <p:grpSpPr>
          <a:xfrm>
            <a:off x="858385" y="24913315"/>
            <a:ext cx="9782167" cy="926772"/>
            <a:chOff x="856948" y="19775394"/>
            <a:chExt cx="12023823" cy="662790"/>
          </a:xfrm>
        </p:grpSpPr>
        <p:pic>
          <p:nvPicPr>
            <p:cNvPr id="62" name="Imagem 61">
              <a:extLst>
                <a:ext uri="{FF2B5EF4-FFF2-40B4-BE49-F238E27FC236}">
                  <a16:creationId xmlns:a16="http://schemas.microsoft.com/office/drawing/2014/main" id="{B9AA6C5A-A801-4408-98A7-B5F56591E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6700" b="80255"/>
            <a:stretch/>
          </p:blipFill>
          <p:spPr>
            <a:xfrm>
              <a:off x="856948" y="19775394"/>
              <a:ext cx="12023823" cy="662790"/>
            </a:xfrm>
            <a:prstGeom prst="rect">
              <a:avLst/>
            </a:prstGeom>
          </p:spPr>
        </p:pic>
        <p:sp>
          <p:nvSpPr>
            <p:cNvPr id="63" name="Retângulo 46">
              <a:extLst>
                <a:ext uri="{FF2B5EF4-FFF2-40B4-BE49-F238E27FC236}">
                  <a16:creationId xmlns:a16="http://schemas.microsoft.com/office/drawing/2014/main" id="{090D3439-EA5B-4D16-B164-33928A230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755" y="19864459"/>
              <a:ext cx="7992430" cy="48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2" tIns="45704" rIns="91412" bIns="45704">
              <a:spAutoFit/>
            </a:bodyPr>
            <a:lstStyle/>
            <a:p>
              <a:pPr defTabSz="10204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Times New Roman" panose="02020603050405020304" pitchFamily="18" charset="0"/>
                </a:rPr>
                <a:t>2. MATERIAL E MÉTODOS</a:t>
              </a:r>
              <a:r>
                <a:rPr lang="pt-BR" sz="3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C2B4ACEC-9AAF-4564-8CA4-C94AFA3EAECF}"/>
              </a:ext>
            </a:extLst>
          </p:cNvPr>
          <p:cNvGrpSpPr/>
          <p:nvPr/>
        </p:nvGrpSpPr>
        <p:grpSpPr>
          <a:xfrm>
            <a:off x="11911367" y="11099487"/>
            <a:ext cx="9754215" cy="957637"/>
            <a:chOff x="856949" y="19659226"/>
            <a:chExt cx="6839706" cy="957637"/>
          </a:xfrm>
        </p:grpSpPr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id="{75290156-6799-48E6-ADAF-746DAED84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6700" b="80255"/>
            <a:stretch/>
          </p:blipFill>
          <p:spPr>
            <a:xfrm>
              <a:off x="856949" y="19659226"/>
              <a:ext cx="6839706" cy="957637"/>
            </a:xfrm>
            <a:prstGeom prst="rect">
              <a:avLst/>
            </a:prstGeom>
          </p:spPr>
        </p:pic>
        <p:sp>
          <p:nvSpPr>
            <p:cNvPr id="66" name="Retângulo 46">
              <a:extLst>
                <a:ext uri="{FF2B5EF4-FFF2-40B4-BE49-F238E27FC236}">
                  <a16:creationId xmlns:a16="http://schemas.microsoft.com/office/drawing/2014/main" id="{392087C6-6E21-4EAC-ACFC-7A417CB5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342" y="19783165"/>
              <a:ext cx="5060181" cy="67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2" tIns="45704" rIns="91412" bIns="45704">
              <a:spAutoFit/>
            </a:bodyPr>
            <a:lstStyle/>
            <a:p>
              <a:pPr defTabSz="10204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Times New Roman" panose="02020603050405020304" pitchFamily="18" charset="0"/>
                </a:rPr>
                <a:t>3. RESULTADOS E DISCUSSÃO</a:t>
              </a:r>
              <a:endParaRPr lang="pt-BR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ahoma" pitchFamily="34" charset="0"/>
              </a:endParaRPr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231B4595-F864-4B33-93EF-CAAB7E86A4B4}"/>
              </a:ext>
            </a:extLst>
          </p:cNvPr>
          <p:cNvGrpSpPr/>
          <p:nvPr/>
        </p:nvGrpSpPr>
        <p:grpSpPr>
          <a:xfrm>
            <a:off x="22126064" y="11100846"/>
            <a:ext cx="8775308" cy="957637"/>
            <a:chOff x="856950" y="19659226"/>
            <a:chExt cx="6557199" cy="957637"/>
          </a:xfrm>
        </p:grpSpPr>
        <p:pic>
          <p:nvPicPr>
            <p:cNvPr id="68" name="Imagem 67">
              <a:extLst>
                <a:ext uri="{FF2B5EF4-FFF2-40B4-BE49-F238E27FC236}">
                  <a16:creationId xmlns:a16="http://schemas.microsoft.com/office/drawing/2014/main" id="{AF7D119B-48B7-4AFA-978E-07DB685F5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6700" b="80255"/>
            <a:stretch/>
          </p:blipFill>
          <p:spPr>
            <a:xfrm>
              <a:off x="856950" y="19659226"/>
              <a:ext cx="6557199" cy="957637"/>
            </a:xfrm>
            <a:prstGeom prst="rect">
              <a:avLst/>
            </a:prstGeom>
          </p:spPr>
        </p:pic>
        <p:sp>
          <p:nvSpPr>
            <p:cNvPr id="69" name="Retângulo 46">
              <a:extLst>
                <a:ext uri="{FF2B5EF4-FFF2-40B4-BE49-F238E27FC236}">
                  <a16:creationId xmlns:a16="http://schemas.microsoft.com/office/drawing/2014/main" id="{B3EA8153-B865-44D5-B2A9-CC2C905BD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342" y="19783165"/>
              <a:ext cx="2806682" cy="67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2" tIns="45704" rIns="91412" bIns="45704">
              <a:spAutoFit/>
            </a:bodyPr>
            <a:lstStyle/>
            <a:p>
              <a:pPr defTabSz="10204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Times New Roman" panose="02020603050405020304" pitchFamily="18" charset="0"/>
                </a:rPr>
                <a:t>5. CONCLUSÃO</a:t>
              </a:r>
              <a:endParaRPr lang="pt-BR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ahoma" pitchFamily="34" charset="0"/>
              </a:endParaRPr>
            </a:p>
          </p:txBody>
        </p: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223F0876-BF15-43B4-826D-326C1A8F1FD2}"/>
              </a:ext>
            </a:extLst>
          </p:cNvPr>
          <p:cNvGrpSpPr/>
          <p:nvPr/>
        </p:nvGrpSpPr>
        <p:grpSpPr>
          <a:xfrm>
            <a:off x="22273566" y="24728484"/>
            <a:ext cx="8866593" cy="957637"/>
            <a:chOff x="856948" y="19659226"/>
            <a:chExt cx="8866593" cy="957637"/>
          </a:xfrm>
        </p:grpSpPr>
        <p:pic>
          <p:nvPicPr>
            <p:cNvPr id="78" name="Imagem 77">
              <a:extLst>
                <a:ext uri="{FF2B5EF4-FFF2-40B4-BE49-F238E27FC236}">
                  <a16:creationId xmlns:a16="http://schemas.microsoft.com/office/drawing/2014/main" id="{DB57C7E4-2167-4C81-B21C-401A8B4F4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6700" b="80255"/>
            <a:stretch/>
          </p:blipFill>
          <p:spPr>
            <a:xfrm>
              <a:off x="856948" y="19659226"/>
              <a:ext cx="8866593" cy="957637"/>
            </a:xfrm>
            <a:prstGeom prst="rect">
              <a:avLst/>
            </a:prstGeom>
          </p:spPr>
        </p:pic>
        <p:sp>
          <p:nvSpPr>
            <p:cNvPr id="79" name="Retângulo 46">
              <a:extLst>
                <a:ext uri="{FF2B5EF4-FFF2-40B4-BE49-F238E27FC236}">
                  <a16:creationId xmlns:a16="http://schemas.microsoft.com/office/drawing/2014/main" id="{591250B6-3938-4214-9FD6-53ABF45B4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342" y="19783165"/>
              <a:ext cx="4934628" cy="67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2" tIns="45704" rIns="91412" bIns="45704">
              <a:spAutoFit/>
            </a:bodyPr>
            <a:lstStyle/>
            <a:p>
              <a:pPr defTabSz="10204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Times New Roman" panose="02020603050405020304" pitchFamily="18" charset="0"/>
                </a:rPr>
                <a:t>AGRADECIMENTOS</a:t>
              </a:r>
              <a:endParaRPr lang="pt-BR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ahoma" pitchFamily="34" charset="0"/>
              </a:endParaRPr>
            </a:p>
          </p:txBody>
        </p:sp>
      </p:grp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10F99C38-5207-484E-8518-5A2D2A5F526C}"/>
              </a:ext>
            </a:extLst>
          </p:cNvPr>
          <p:cNvGrpSpPr/>
          <p:nvPr/>
        </p:nvGrpSpPr>
        <p:grpSpPr>
          <a:xfrm>
            <a:off x="22273567" y="19659226"/>
            <a:ext cx="8866592" cy="957637"/>
            <a:chOff x="856948" y="19659226"/>
            <a:chExt cx="8866592" cy="957637"/>
          </a:xfrm>
        </p:grpSpPr>
        <p:pic>
          <p:nvPicPr>
            <p:cNvPr id="81" name="Imagem 80">
              <a:extLst>
                <a:ext uri="{FF2B5EF4-FFF2-40B4-BE49-F238E27FC236}">
                  <a16:creationId xmlns:a16="http://schemas.microsoft.com/office/drawing/2014/main" id="{5D0B8406-98F4-4211-90A1-EBCD47707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6700" b="80255"/>
            <a:stretch/>
          </p:blipFill>
          <p:spPr>
            <a:xfrm>
              <a:off x="856948" y="19659226"/>
              <a:ext cx="8866592" cy="957637"/>
            </a:xfrm>
            <a:prstGeom prst="rect">
              <a:avLst/>
            </a:prstGeom>
          </p:spPr>
        </p:pic>
        <p:sp>
          <p:nvSpPr>
            <p:cNvPr id="82" name="Retângulo 46">
              <a:extLst>
                <a:ext uri="{FF2B5EF4-FFF2-40B4-BE49-F238E27FC236}">
                  <a16:creationId xmlns:a16="http://schemas.microsoft.com/office/drawing/2014/main" id="{0DDDAA78-DF7B-4AB8-A569-0FCBFA1C4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342" y="19783165"/>
              <a:ext cx="3701598" cy="67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2" tIns="45704" rIns="91412" bIns="45704">
              <a:spAutoFit/>
            </a:bodyPr>
            <a:lstStyle/>
            <a:p>
              <a:pPr defTabSz="10204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cs typeface="Times New Roman" panose="02020603050405020304" pitchFamily="18" charset="0"/>
                </a:rPr>
                <a:t>REFERÊNCIAS</a:t>
              </a:r>
              <a:endParaRPr lang="pt-BR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ahoma" pitchFamily="34" charset="0"/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5570C58-93A8-4D1D-BF21-1344BF0CFBA3}"/>
              </a:ext>
            </a:extLst>
          </p:cNvPr>
          <p:cNvSpPr txBox="1"/>
          <p:nvPr/>
        </p:nvSpPr>
        <p:spPr>
          <a:xfrm>
            <a:off x="951541" y="42173005"/>
            <a:ext cx="1789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0" indent="-1333500" algn="just"/>
            <a:r>
              <a:rPr lang="pt-BR" sz="3600" b="1" dirty="0">
                <a:latin typeface="Garamond" panose="02020404030301010803" pitchFamily="18" charset="0"/>
              </a:rPr>
              <a:t>Área: Botânica Econômica, Políticas Públicas, Educação Ambiental e Ecoturismo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657D20A-94AF-4335-8BA1-EE7B2CDC674E}"/>
              </a:ext>
            </a:extLst>
          </p:cNvPr>
          <p:cNvSpPr/>
          <p:nvPr/>
        </p:nvSpPr>
        <p:spPr>
          <a:xfrm>
            <a:off x="890207" y="26063228"/>
            <a:ext cx="9689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32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Apresentar sucintamente técnicas e métodos empregados no trabalho, referenciando a fonte original dos mesmos, </a:t>
            </a:r>
            <a:r>
              <a:rPr lang="pt-B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quando</a:t>
            </a:r>
            <a:r>
              <a:rPr lang="pt-BR" sz="32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apropriado.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BAF5394-746A-4D57-A871-F65843EF02FC}"/>
              </a:ext>
            </a:extLst>
          </p:cNvPr>
          <p:cNvSpPr/>
          <p:nvPr/>
        </p:nvSpPr>
        <p:spPr>
          <a:xfrm>
            <a:off x="11850033" y="12441268"/>
            <a:ext cx="97542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Descrever os principais resultados obtidos, incluindo diálogo com a literatura pertinente. Pode incluir tabelas e figuras numeradas sequencialmente e com as respectivas legendas autoexplicativas na parte inferior. </a:t>
            </a:r>
            <a:endParaRPr lang="pt-BR" sz="32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9484499-D5CD-44EA-AE1C-8A4DC56B987A}"/>
              </a:ext>
            </a:extLst>
          </p:cNvPr>
          <p:cNvSpPr/>
          <p:nvPr/>
        </p:nvSpPr>
        <p:spPr>
          <a:xfrm>
            <a:off x="951541" y="12249384"/>
            <a:ext cx="9689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Introdução deve incluir uma breve justificativa e o objetivo central ou hipótese testada no trabalho.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7194F5A-2A6C-460B-B7C1-0E2ADAD58D1C}"/>
              </a:ext>
            </a:extLst>
          </p:cNvPr>
          <p:cNvSpPr/>
          <p:nvPr/>
        </p:nvSpPr>
        <p:spPr>
          <a:xfrm>
            <a:off x="22208055" y="12499068"/>
            <a:ext cx="8775309" cy="1655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7845"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Seção escrita preferencialmente em parágrafo único, elaborada à luz do objetivo central do trabalho e dos resultados obtidos.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CA60E4B-59CA-4CF6-9DFF-43FEEFFC97B0}"/>
              </a:ext>
            </a:extLst>
          </p:cNvPr>
          <p:cNvSpPr/>
          <p:nvPr/>
        </p:nvSpPr>
        <p:spPr>
          <a:xfrm>
            <a:off x="22381331" y="21068902"/>
            <a:ext cx="8693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Listar em ordem alfabética apenas os trabalhos mencionados no resumo. Seguir normas das ABNT (NBR 6023 e NBR 10520) para citações ao longo do texto e na lista de Referências. </a:t>
            </a:r>
            <a:endParaRPr lang="pt-BR" sz="3200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65141B2-1CE4-4B91-A563-BC7931C42422}"/>
              </a:ext>
            </a:extLst>
          </p:cNvPr>
          <p:cNvSpPr/>
          <p:nvPr/>
        </p:nvSpPr>
        <p:spPr>
          <a:xfrm>
            <a:off x="22364852" y="26300370"/>
            <a:ext cx="8857300" cy="1128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7845"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Seção opcional, limitada a instituições, agências de fomento e similares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5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754</TotalTime>
  <Words>265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3" baseType="lpstr">
      <vt:lpstr>MS PGothic</vt:lpstr>
      <vt:lpstr>Arial</vt:lpstr>
      <vt:lpstr>Calibri</vt:lpstr>
      <vt:lpstr>Franklin Gothic Book</vt:lpstr>
      <vt:lpstr>Franklin Gothic Medium</vt:lpstr>
      <vt:lpstr>FrankRuehl</vt:lpstr>
      <vt:lpstr>Garamond</vt:lpstr>
      <vt:lpstr>Tahoma</vt:lpstr>
      <vt:lpstr>Times New Roman</vt:lpstr>
      <vt:lpstr>Tunga</vt:lpstr>
      <vt:lpstr>Wingdings</vt:lpstr>
      <vt:lpstr>Ângulos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lcostam</dc:creator>
  <cp:lastModifiedBy>Allívia Rouse Carregosa Rabbani</cp:lastModifiedBy>
  <cp:revision>93</cp:revision>
  <dcterms:created xsi:type="dcterms:W3CDTF">2013-11-13T05:20:21Z</dcterms:created>
  <dcterms:modified xsi:type="dcterms:W3CDTF">2018-04-19T00:22:20Z</dcterms:modified>
</cp:coreProperties>
</file>