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3" r:id="rId3"/>
    <p:sldId id="274" r:id="rId4"/>
    <p:sldId id="276" r:id="rId5"/>
    <p:sldId id="261" r:id="rId6"/>
    <p:sldId id="280" r:id="rId7"/>
    <p:sldId id="27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1" r:id="rId19"/>
    <p:sldId id="277" r:id="rId20"/>
  </p:sldIdLst>
  <p:sldSz cx="12192000" cy="6858000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DEF1"/>
    <a:srgbClr val="008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8.jpg"/><Relationship Id="rId7" Type="http://schemas.openxmlformats.org/officeDocument/2006/relationships/image" Target="../media/image12.jpeg"/><Relationship Id="rId2" Type="http://schemas.openxmlformats.org/officeDocument/2006/relationships/image" Target="../media/image7.jpg"/><Relationship Id="rId1" Type="http://schemas.openxmlformats.org/officeDocument/2006/relationships/image" Target="../media/image6.jpg"/><Relationship Id="rId6" Type="http://schemas.openxmlformats.org/officeDocument/2006/relationships/image" Target="../media/image11.jp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8.jpg"/><Relationship Id="rId7" Type="http://schemas.openxmlformats.org/officeDocument/2006/relationships/image" Target="../media/image12.jpeg"/><Relationship Id="rId2" Type="http://schemas.openxmlformats.org/officeDocument/2006/relationships/image" Target="../media/image7.jpg"/><Relationship Id="rId1" Type="http://schemas.openxmlformats.org/officeDocument/2006/relationships/image" Target="../media/image6.jpg"/><Relationship Id="rId6" Type="http://schemas.openxmlformats.org/officeDocument/2006/relationships/image" Target="../media/image11.jp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BC884C-B6B7-455C-B1D8-1223E736F282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D759F9D-CA21-4881-86C0-3012D4D4D8E6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sz="1400" b="1" dirty="0" smtClean="0"/>
            <a:t>UFSB</a:t>
          </a:r>
          <a:endParaRPr lang="pt-BR" sz="1400" b="1" dirty="0"/>
        </a:p>
      </dgm:t>
    </dgm:pt>
    <dgm:pt modelId="{9F5DE71E-565C-4230-812B-020BC33C27BC}" type="parTrans" cxnId="{26367BA9-5359-4FDB-9675-A53E82566919}">
      <dgm:prSet/>
      <dgm:spPr/>
      <dgm:t>
        <a:bodyPr/>
        <a:lstStyle/>
        <a:p>
          <a:endParaRPr lang="pt-BR" sz="2400"/>
        </a:p>
      </dgm:t>
    </dgm:pt>
    <dgm:pt modelId="{B0279F54-F031-4E82-9451-07F1083E7156}" type="sibTrans" cxnId="{26367BA9-5359-4FDB-9675-A53E82566919}">
      <dgm:prSet/>
      <dgm:spPr/>
      <dgm:t>
        <a:bodyPr/>
        <a:lstStyle/>
        <a:p>
          <a:endParaRPr lang="pt-BR" sz="2400"/>
        </a:p>
      </dgm:t>
    </dgm:pt>
    <dgm:pt modelId="{9CCBB03D-2B4E-4438-8F66-0BEB2501AEEE}">
      <dgm:prSet phldrT="[Texto]" custT="1"/>
      <dgm:spPr>
        <a:solidFill>
          <a:srgbClr val="002060"/>
        </a:solidFill>
      </dgm:spPr>
      <dgm:t>
        <a:bodyPr/>
        <a:lstStyle/>
        <a:p>
          <a:r>
            <a:rPr lang="pt-BR" sz="1400" b="1" dirty="0" smtClean="0"/>
            <a:t>CEPLAC</a:t>
          </a:r>
          <a:endParaRPr lang="pt-BR" sz="1400" b="1" dirty="0"/>
        </a:p>
      </dgm:t>
    </dgm:pt>
    <dgm:pt modelId="{200AFC86-B539-45CF-99C1-D50F46733635}" type="parTrans" cxnId="{25704B34-5A97-49DB-9D96-ED8182011661}">
      <dgm:prSet/>
      <dgm:spPr/>
      <dgm:t>
        <a:bodyPr/>
        <a:lstStyle/>
        <a:p>
          <a:endParaRPr lang="pt-BR" sz="2400"/>
        </a:p>
      </dgm:t>
    </dgm:pt>
    <dgm:pt modelId="{ACE77D3B-CF57-4587-8CC1-FFB8909DF7F7}" type="sibTrans" cxnId="{25704B34-5A97-49DB-9D96-ED8182011661}">
      <dgm:prSet/>
      <dgm:spPr/>
      <dgm:t>
        <a:bodyPr/>
        <a:lstStyle/>
        <a:p>
          <a:endParaRPr lang="pt-BR" sz="2400"/>
        </a:p>
      </dgm:t>
    </dgm:pt>
    <dgm:pt modelId="{06066E6F-AC40-43FF-AA0C-02D1BBB47F9E}">
      <dgm:prSet phldrT="[Texto]" custT="1"/>
      <dgm:spPr>
        <a:solidFill>
          <a:srgbClr val="002060"/>
        </a:solidFill>
      </dgm:spPr>
      <dgm:t>
        <a:bodyPr/>
        <a:lstStyle/>
        <a:p>
          <a:r>
            <a:rPr lang="pt-BR" sz="1400" b="1" dirty="0" smtClean="0"/>
            <a:t>UESC</a:t>
          </a:r>
          <a:endParaRPr lang="pt-BR" sz="1400" b="1" dirty="0"/>
        </a:p>
      </dgm:t>
    </dgm:pt>
    <dgm:pt modelId="{5F757178-3E43-45E8-A207-40B9BCAE83E4}" type="parTrans" cxnId="{5EDD5292-6803-4FA2-8866-6C39DA9CCE53}">
      <dgm:prSet/>
      <dgm:spPr/>
      <dgm:t>
        <a:bodyPr/>
        <a:lstStyle/>
        <a:p>
          <a:endParaRPr lang="pt-BR" sz="2400"/>
        </a:p>
      </dgm:t>
    </dgm:pt>
    <dgm:pt modelId="{0F97A6C4-3179-4645-97A0-21D7E2CECBDC}" type="sibTrans" cxnId="{5EDD5292-6803-4FA2-8866-6C39DA9CCE53}">
      <dgm:prSet/>
      <dgm:spPr/>
      <dgm:t>
        <a:bodyPr/>
        <a:lstStyle/>
        <a:p>
          <a:endParaRPr lang="pt-BR" sz="2400"/>
        </a:p>
      </dgm:t>
    </dgm:pt>
    <dgm:pt modelId="{7C679A3E-49A3-4461-85F9-484CD7A164B7}">
      <dgm:prSet phldrT="[Texto]" custT="1"/>
      <dgm:spPr>
        <a:solidFill>
          <a:srgbClr val="002060"/>
        </a:solidFill>
      </dgm:spPr>
      <dgm:t>
        <a:bodyPr/>
        <a:lstStyle/>
        <a:p>
          <a:r>
            <a:rPr lang="pt-BR" sz="1400" b="1" dirty="0" smtClean="0"/>
            <a:t>IFBAIANO</a:t>
          </a:r>
          <a:endParaRPr lang="pt-BR" sz="1400" b="1" dirty="0"/>
        </a:p>
      </dgm:t>
    </dgm:pt>
    <dgm:pt modelId="{798BA7F8-6865-40EC-B58C-149F44004213}" type="parTrans" cxnId="{59162770-64B9-418A-9F97-21783972925C}">
      <dgm:prSet/>
      <dgm:spPr/>
      <dgm:t>
        <a:bodyPr/>
        <a:lstStyle/>
        <a:p>
          <a:endParaRPr lang="pt-BR" sz="2400"/>
        </a:p>
      </dgm:t>
    </dgm:pt>
    <dgm:pt modelId="{3B83D75F-077D-4E2C-8670-9CEDDE8D7A43}" type="sibTrans" cxnId="{59162770-64B9-418A-9F97-21783972925C}">
      <dgm:prSet/>
      <dgm:spPr/>
      <dgm:t>
        <a:bodyPr/>
        <a:lstStyle/>
        <a:p>
          <a:endParaRPr lang="pt-BR" sz="2400"/>
        </a:p>
      </dgm:t>
    </dgm:pt>
    <dgm:pt modelId="{3FA7DF87-5A5B-48A7-B3B9-0E057D9426CA}">
      <dgm:prSet phldrT="[Texto]" custT="1"/>
      <dgm:spPr>
        <a:solidFill>
          <a:srgbClr val="002060"/>
        </a:solidFill>
      </dgm:spPr>
      <dgm:t>
        <a:bodyPr/>
        <a:lstStyle/>
        <a:p>
          <a:endParaRPr lang="pt-BR" sz="1100" b="1" dirty="0" smtClean="0"/>
        </a:p>
        <a:p>
          <a:r>
            <a:rPr lang="pt-BR" sz="1400" b="1" dirty="0" smtClean="0"/>
            <a:t>UNEB</a:t>
          </a:r>
        </a:p>
        <a:p>
          <a:endParaRPr lang="pt-BR" sz="1100" b="1" dirty="0"/>
        </a:p>
      </dgm:t>
    </dgm:pt>
    <dgm:pt modelId="{AC267EF1-03C0-46BF-A724-F6B6411D4AE0}" type="parTrans" cxnId="{5999EC89-9D21-4C5A-AA46-47D2279C2C17}">
      <dgm:prSet/>
      <dgm:spPr/>
      <dgm:t>
        <a:bodyPr/>
        <a:lstStyle/>
        <a:p>
          <a:endParaRPr lang="pt-BR" sz="2400"/>
        </a:p>
      </dgm:t>
    </dgm:pt>
    <dgm:pt modelId="{83A78D36-D83B-4EE6-AA9A-9C92C4ED83AB}" type="sibTrans" cxnId="{5999EC89-9D21-4C5A-AA46-47D2279C2C17}">
      <dgm:prSet/>
      <dgm:spPr/>
      <dgm:t>
        <a:bodyPr/>
        <a:lstStyle/>
        <a:p>
          <a:endParaRPr lang="pt-BR" sz="2400"/>
        </a:p>
      </dgm:t>
    </dgm:pt>
    <dgm:pt modelId="{1C0F70E9-F874-4BB2-B8AD-ADEDB2D5ABB7}">
      <dgm:prSet phldrT="[Texto]" custT="1"/>
      <dgm:spPr>
        <a:solidFill>
          <a:srgbClr val="002060"/>
        </a:solidFill>
      </dgm:spPr>
      <dgm:t>
        <a:bodyPr/>
        <a:lstStyle/>
        <a:p>
          <a:r>
            <a:rPr lang="pt-BR" sz="1400" b="1" dirty="0" smtClean="0"/>
            <a:t>IFBA</a:t>
          </a:r>
          <a:endParaRPr lang="pt-BR" sz="1400" b="1" dirty="0"/>
        </a:p>
      </dgm:t>
    </dgm:pt>
    <dgm:pt modelId="{1406E424-96B4-4368-AC33-A22F1F4BBB3D}" type="parTrans" cxnId="{5F01839A-42FB-4CF4-810E-06127590C410}">
      <dgm:prSet/>
      <dgm:spPr/>
      <dgm:t>
        <a:bodyPr/>
        <a:lstStyle/>
        <a:p>
          <a:endParaRPr lang="pt-BR" sz="2400"/>
        </a:p>
      </dgm:t>
    </dgm:pt>
    <dgm:pt modelId="{1746B241-B5E7-4390-9549-23E7F54DEC6D}" type="sibTrans" cxnId="{5F01839A-42FB-4CF4-810E-06127590C410}">
      <dgm:prSet/>
      <dgm:spPr/>
      <dgm:t>
        <a:bodyPr/>
        <a:lstStyle/>
        <a:p>
          <a:endParaRPr lang="pt-BR" sz="2400"/>
        </a:p>
      </dgm:t>
    </dgm:pt>
    <dgm:pt modelId="{90729391-9A84-4E03-9F62-ACD2C7256763}">
      <dgm:prSet phldrT="[Texto]" custT="1"/>
      <dgm:spPr>
        <a:solidFill>
          <a:srgbClr val="002060"/>
        </a:solidFill>
      </dgm:spPr>
      <dgm:t>
        <a:bodyPr/>
        <a:lstStyle/>
        <a:p>
          <a:r>
            <a:rPr lang="pt-BR" sz="1200" b="1" dirty="0" smtClean="0"/>
            <a:t>PREFEITURA DE ITABUNA</a:t>
          </a:r>
          <a:endParaRPr lang="pt-BR" sz="1200" b="1" dirty="0"/>
        </a:p>
      </dgm:t>
    </dgm:pt>
    <dgm:pt modelId="{B129D38A-1816-475D-B9DF-4B8A179158B5}" type="parTrans" cxnId="{9576C3D1-0BB6-4F73-B99D-35D6B6665962}">
      <dgm:prSet/>
      <dgm:spPr/>
      <dgm:t>
        <a:bodyPr/>
        <a:lstStyle/>
        <a:p>
          <a:endParaRPr lang="pt-BR" sz="2400"/>
        </a:p>
      </dgm:t>
    </dgm:pt>
    <dgm:pt modelId="{2D39E012-10A9-4E55-BD90-AD70F4DC1469}" type="sibTrans" cxnId="{9576C3D1-0BB6-4F73-B99D-35D6B6665962}">
      <dgm:prSet/>
      <dgm:spPr/>
      <dgm:t>
        <a:bodyPr/>
        <a:lstStyle/>
        <a:p>
          <a:endParaRPr lang="pt-BR" sz="2400"/>
        </a:p>
      </dgm:t>
    </dgm:pt>
    <dgm:pt modelId="{79BAB35E-2C29-4EE1-89C5-EAA651A0F35B}">
      <dgm:prSet phldrT="[Texto]" custT="1"/>
      <dgm:spPr>
        <a:solidFill>
          <a:srgbClr val="002060"/>
        </a:solidFill>
      </dgm:spPr>
      <dgm:t>
        <a:bodyPr/>
        <a:lstStyle/>
        <a:p>
          <a:r>
            <a:rPr lang="pt-BR" sz="1200" b="1" dirty="0" smtClean="0"/>
            <a:t>PREFEITURA DE PORTO SEGURO</a:t>
          </a:r>
          <a:endParaRPr lang="pt-BR" sz="1200" b="1" dirty="0"/>
        </a:p>
      </dgm:t>
    </dgm:pt>
    <dgm:pt modelId="{657B8B50-F63A-4824-9775-A34F2F119D39}" type="parTrans" cxnId="{386E4470-B08A-49F3-9C6E-2AF3AB383ECB}">
      <dgm:prSet/>
      <dgm:spPr/>
      <dgm:t>
        <a:bodyPr/>
        <a:lstStyle/>
        <a:p>
          <a:endParaRPr lang="pt-BR" sz="2400"/>
        </a:p>
      </dgm:t>
    </dgm:pt>
    <dgm:pt modelId="{A0AC61EF-ED9D-4759-BF04-750CD67D07AA}" type="sibTrans" cxnId="{386E4470-B08A-49F3-9C6E-2AF3AB383ECB}">
      <dgm:prSet/>
      <dgm:spPr/>
      <dgm:t>
        <a:bodyPr/>
        <a:lstStyle/>
        <a:p>
          <a:endParaRPr lang="pt-BR" sz="2400"/>
        </a:p>
      </dgm:t>
    </dgm:pt>
    <dgm:pt modelId="{330CDF7E-5A4B-4756-BBED-78842BD0244D}">
      <dgm:prSet phldrT="[Texto]" custT="1"/>
      <dgm:spPr>
        <a:solidFill>
          <a:srgbClr val="002060"/>
        </a:solidFill>
      </dgm:spPr>
      <dgm:t>
        <a:bodyPr/>
        <a:lstStyle/>
        <a:p>
          <a:r>
            <a:rPr lang="pt-BR" sz="1200" b="1" dirty="0" smtClean="0"/>
            <a:t>PREFEITURA DE TEIXEIRA DE FREITAS</a:t>
          </a:r>
          <a:endParaRPr lang="pt-BR" sz="1200" b="1" dirty="0"/>
        </a:p>
      </dgm:t>
    </dgm:pt>
    <dgm:pt modelId="{5BE8DB8B-8394-42B1-826D-0C130AF6D36B}" type="parTrans" cxnId="{532A2257-23DA-408F-8A78-2BD60521CF42}">
      <dgm:prSet/>
      <dgm:spPr/>
      <dgm:t>
        <a:bodyPr/>
        <a:lstStyle/>
        <a:p>
          <a:endParaRPr lang="pt-BR" sz="2400"/>
        </a:p>
      </dgm:t>
    </dgm:pt>
    <dgm:pt modelId="{AC616608-86ED-4A66-9FBA-2312A72049BE}" type="sibTrans" cxnId="{532A2257-23DA-408F-8A78-2BD60521CF42}">
      <dgm:prSet/>
      <dgm:spPr/>
      <dgm:t>
        <a:bodyPr/>
        <a:lstStyle/>
        <a:p>
          <a:endParaRPr lang="pt-BR" sz="2400"/>
        </a:p>
      </dgm:t>
    </dgm:pt>
    <dgm:pt modelId="{9D00C4A1-7714-480F-9884-4CE754B47435}" type="pres">
      <dgm:prSet presAssocID="{C3BC884C-B6B7-455C-B1D8-1223E736F28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F008583-2A98-4E99-84DD-B61BB88BB962}" type="pres">
      <dgm:prSet presAssocID="{ED759F9D-CA21-4881-86C0-3012D4D4D8E6}" presName="node" presStyleLbl="node1" presStyleIdx="0" presStyleCnt="9" custScaleX="116896" custScaleY="11584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968EF22-B67A-4C74-B111-493C73618CE5}" type="pres">
      <dgm:prSet presAssocID="{ED759F9D-CA21-4881-86C0-3012D4D4D8E6}" presName="spNode" presStyleCnt="0"/>
      <dgm:spPr/>
    </dgm:pt>
    <dgm:pt modelId="{FC20F0CC-AF30-43C4-980F-36A93853F422}" type="pres">
      <dgm:prSet presAssocID="{B0279F54-F031-4E82-9451-07F1083E7156}" presName="sibTrans" presStyleLbl="sibTrans1D1" presStyleIdx="0" presStyleCnt="9"/>
      <dgm:spPr/>
      <dgm:t>
        <a:bodyPr/>
        <a:lstStyle/>
        <a:p>
          <a:endParaRPr lang="pt-BR"/>
        </a:p>
      </dgm:t>
    </dgm:pt>
    <dgm:pt modelId="{8603AC6D-84AC-462D-A2C3-1FE506DC006D}" type="pres">
      <dgm:prSet presAssocID="{9CCBB03D-2B4E-4438-8F66-0BEB2501AEEE}" presName="node" presStyleLbl="node1" presStyleIdx="1" presStyleCnt="9" custScaleX="120027" custScaleY="11286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2217EBB-F1A7-40BE-BB88-3493B3921564}" type="pres">
      <dgm:prSet presAssocID="{9CCBB03D-2B4E-4438-8F66-0BEB2501AEEE}" presName="spNode" presStyleCnt="0"/>
      <dgm:spPr/>
    </dgm:pt>
    <dgm:pt modelId="{E319A707-E4C9-4927-8768-C7276E495206}" type="pres">
      <dgm:prSet presAssocID="{ACE77D3B-CF57-4587-8CC1-FFB8909DF7F7}" presName="sibTrans" presStyleLbl="sibTrans1D1" presStyleIdx="1" presStyleCnt="9"/>
      <dgm:spPr/>
      <dgm:t>
        <a:bodyPr/>
        <a:lstStyle/>
        <a:p>
          <a:endParaRPr lang="pt-BR"/>
        </a:p>
      </dgm:t>
    </dgm:pt>
    <dgm:pt modelId="{A418B7D0-F097-4449-819A-70E3F0FC9144}" type="pres">
      <dgm:prSet presAssocID="{06066E6F-AC40-43FF-AA0C-02D1BBB47F9E}" presName="node" presStyleLbl="node1" presStyleIdx="2" presStyleCnt="9" custScaleX="103576" custScaleY="13380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00CD707-8A66-40E1-A81F-DDB8708D5839}" type="pres">
      <dgm:prSet presAssocID="{06066E6F-AC40-43FF-AA0C-02D1BBB47F9E}" presName="spNode" presStyleCnt="0"/>
      <dgm:spPr/>
    </dgm:pt>
    <dgm:pt modelId="{68C93DB6-35DF-4856-ABE8-48CE2969E780}" type="pres">
      <dgm:prSet presAssocID="{0F97A6C4-3179-4645-97A0-21D7E2CECBDC}" presName="sibTrans" presStyleLbl="sibTrans1D1" presStyleIdx="2" presStyleCnt="9"/>
      <dgm:spPr/>
      <dgm:t>
        <a:bodyPr/>
        <a:lstStyle/>
        <a:p>
          <a:endParaRPr lang="pt-BR"/>
        </a:p>
      </dgm:t>
    </dgm:pt>
    <dgm:pt modelId="{D2992D7D-96B4-459F-8753-2D6A9F05CA87}" type="pres">
      <dgm:prSet presAssocID="{7C679A3E-49A3-4461-85F9-484CD7A164B7}" presName="node" presStyleLbl="node1" presStyleIdx="3" presStyleCnt="9" custScaleX="119988" custScaleY="13159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672B082-03B3-41AD-B855-17E1BDE41699}" type="pres">
      <dgm:prSet presAssocID="{7C679A3E-49A3-4461-85F9-484CD7A164B7}" presName="spNode" presStyleCnt="0"/>
      <dgm:spPr/>
    </dgm:pt>
    <dgm:pt modelId="{7ED6D026-BFAC-4864-9D92-3200F4A21F42}" type="pres">
      <dgm:prSet presAssocID="{3B83D75F-077D-4E2C-8670-9CEDDE8D7A43}" presName="sibTrans" presStyleLbl="sibTrans1D1" presStyleIdx="3" presStyleCnt="9"/>
      <dgm:spPr/>
      <dgm:t>
        <a:bodyPr/>
        <a:lstStyle/>
        <a:p>
          <a:endParaRPr lang="pt-BR"/>
        </a:p>
      </dgm:t>
    </dgm:pt>
    <dgm:pt modelId="{F92EDBC5-62EC-4127-B255-A639C846739B}" type="pres">
      <dgm:prSet presAssocID="{1C0F70E9-F874-4BB2-B8AD-ADEDB2D5ABB7}" presName="node" presStyleLbl="node1" presStyleIdx="4" presStyleCnt="9" custScaleX="120448" custScaleY="114337" custRadScaleRad="100478" custRadScaleInc="-552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9EA4AB0-3848-4225-A407-8018BD78FC5A}" type="pres">
      <dgm:prSet presAssocID="{1C0F70E9-F874-4BB2-B8AD-ADEDB2D5ABB7}" presName="spNode" presStyleCnt="0"/>
      <dgm:spPr/>
    </dgm:pt>
    <dgm:pt modelId="{D4F85698-A677-464D-8AD7-994A95D5AE98}" type="pres">
      <dgm:prSet presAssocID="{1746B241-B5E7-4390-9549-23E7F54DEC6D}" presName="sibTrans" presStyleLbl="sibTrans1D1" presStyleIdx="4" presStyleCnt="9"/>
      <dgm:spPr/>
      <dgm:t>
        <a:bodyPr/>
        <a:lstStyle/>
        <a:p>
          <a:endParaRPr lang="pt-BR"/>
        </a:p>
      </dgm:t>
    </dgm:pt>
    <dgm:pt modelId="{C2CEB795-2ADD-4DE2-A1D1-23F83C605C81}" type="pres">
      <dgm:prSet presAssocID="{3FA7DF87-5A5B-48A7-B3B9-0E057D9426CA}" presName="node" presStyleLbl="node1" presStyleIdx="5" presStyleCnt="9" custScaleX="121417" custScaleY="11716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FB79DAF-03FF-46FB-BF6C-515687F9779B}" type="pres">
      <dgm:prSet presAssocID="{3FA7DF87-5A5B-48A7-B3B9-0E057D9426CA}" presName="spNode" presStyleCnt="0"/>
      <dgm:spPr/>
    </dgm:pt>
    <dgm:pt modelId="{EF79156E-E9A2-4280-9001-6D30D654177D}" type="pres">
      <dgm:prSet presAssocID="{83A78D36-D83B-4EE6-AA9A-9C92C4ED83AB}" presName="sibTrans" presStyleLbl="sibTrans1D1" presStyleIdx="5" presStyleCnt="9"/>
      <dgm:spPr/>
      <dgm:t>
        <a:bodyPr/>
        <a:lstStyle/>
        <a:p>
          <a:endParaRPr lang="pt-BR"/>
        </a:p>
      </dgm:t>
    </dgm:pt>
    <dgm:pt modelId="{EBFDC3B3-A898-460A-A389-43F40404C99C}" type="pres">
      <dgm:prSet presAssocID="{90729391-9A84-4E03-9F62-ACD2C7256763}" presName="node" presStyleLbl="node1" presStyleIdx="6" presStyleCnt="9" custScaleX="117277" custScaleY="12498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43BDDDF-F30F-471F-AF66-7EE812364A63}" type="pres">
      <dgm:prSet presAssocID="{90729391-9A84-4E03-9F62-ACD2C7256763}" presName="spNode" presStyleCnt="0"/>
      <dgm:spPr/>
    </dgm:pt>
    <dgm:pt modelId="{3F451836-8524-4DFF-9039-05976E41AED6}" type="pres">
      <dgm:prSet presAssocID="{2D39E012-10A9-4E55-BD90-AD70F4DC1469}" presName="sibTrans" presStyleLbl="sibTrans1D1" presStyleIdx="6" presStyleCnt="9"/>
      <dgm:spPr/>
      <dgm:t>
        <a:bodyPr/>
        <a:lstStyle/>
        <a:p>
          <a:endParaRPr lang="pt-BR"/>
        </a:p>
      </dgm:t>
    </dgm:pt>
    <dgm:pt modelId="{72BF3341-0166-42E4-8EC8-5800449EBB3A}" type="pres">
      <dgm:prSet presAssocID="{79BAB35E-2C29-4EE1-89C5-EAA651A0F35B}" presName="node" presStyleLbl="node1" presStyleIdx="7" presStyleCnt="9" custScaleX="113220" custScaleY="13134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8341FD-5E11-487D-8A9A-998E132011AA}" type="pres">
      <dgm:prSet presAssocID="{79BAB35E-2C29-4EE1-89C5-EAA651A0F35B}" presName="spNode" presStyleCnt="0"/>
      <dgm:spPr/>
    </dgm:pt>
    <dgm:pt modelId="{8CF1EA90-B8BB-4CFE-92E7-DC6CED2B4E8F}" type="pres">
      <dgm:prSet presAssocID="{A0AC61EF-ED9D-4759-BF04-750CD67D07AA}" presName="sibTrans" presStyleLbl="sibTrans1D1" presStyleIdx="7" presStyleCnt="9"/>
      <dgm:spPr/>
      <dgm:t>
        <a:bodyPr/>
        <a:lstStyle/>
        <a:p>
          <a:endParaRPr lang="pt-BR"/>
        </a:p>
      </dgm:t>
    </dgm:pt>
    <dgm:pt modelId="{B448D78D-DCD8-4137-A90D-6FF80C41701D}" type="pres">
      <dgm:prSet presAssocID="{330CDF7E-5A4B-4756-BBED-78842BD0244D}" presName="node" presStyleLbl="node1" presStyleIdx="8" presStyleCnt="9" custScaleX="131459" custScaleY="12079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96A0673-6B55-41FC-AD64-619F46F60351}" type="pres">
      <dgm:prSet presAssocID="{330CDF7E-5A4B-4756-BBED-78842BD0244D}" presName="spNode" presStyleCnt="0"/>
      <dgm:spPr/>
    </dgm:pt>
    <dgm:pt modelId="{37B06110-D168-4DBE-AAC6-585D5F76F680}" type="pres">
      <dgm:prSet presAssocID="{AC616608-86ED-4A66-9FBA-2312A72049BE}" presName="sibTrans" presStyleLbl="sibTrans1D1" presStyleIdx="8" presStyleCnt="9"/>
      <dgm:spPr/>
      <dgm:t>
        <a:bodyPr/>
        <a:lstStyle/>
        <a:p>
          <a:endParaRPr lang="pt-BR"/>
        </a:p>
      </dgm:t>
    </dgm:pt>
  </dgm:ptLst>
  <dgm:cxnLst>
    <dgm:cxn modelId="{C9FB1686-0B8E-4835-A3D4-EE4EDBC637F9}" type="presOf" srcId="{79BAB35E-2C29-4EE1-89C5-EAA651A0F35B}" destId="{72BF3341-0166-42E4-8EC8-5800449EBB3A}" srcOrd="0" destOrd="0" presId="urn:microsoft.com/office/officeart/2005/8/layout/cycle6"/>
    <dgm:cxn modelId="{5999EC89-9D21-4C5A-AA46-47D2279C2C17}" srcId="{C3BC884C-B6B7-455C-B1D8-1223E736F282}" destId="{3FA7DF87-5A5B-48A7-B3B9-0E057D9426CA}" srcOrd="5" destOrd="0" parTransId="{AC267EF1-03C0-46BF-A724-F6B6411D4AE0}" sibTransId="{83A78D36-D83B-4EE6-AA9A-9C92C4ED83AB}"/>
    <dgm:cxn modelId="{25704B34-5A97-49DB-9D96-ED8182011661}" srcId="{C3BC884C-B6B7-455C-B1D8-1223E736F282}" destId="{9CCBB03D-2B4E-4438-8F66-0BEB2501AEEE}" srcOrd="1" destOrd="0" parTransId="{200AFC86-B539-45CF-99C1-D50F46733635}" sibTransId="{ACE77D3B-CF57-4587-8CC1-FFB8909DF7F7}"/>
    <dgm:cxn modelId="{386E4470-B08A-49F3-9C6E-2AF3AB383ECB}" srcId="{C3BC884C-B6B7-455C-B1D8-1223E736F282}" destId="{79BAB35E-2C29-4EE1-89C5-EAA651A0F35B}" srcOrd="7" destOrd="0" parTransId="{657B8B50-F63A-4824-9775-A34F2F119D39}" sibTransId="{A0AC61EF-ED9D-4759-BF04-750CD67D07AA}"/>
    <dgm:cxn modelId="{5F01839A-42FB-4CF4-810E-06127590C410}" srcId="{C3BC884C-B6B7-455C-B1D8-1223E736F282}" destId="{1C0F70E9-F874-4BB2-B8AD-ADEDB2D5ABB7}" srcOrd="4" destOrd="0" parTransId="{1406E424-96B4-4368-AC33-A22F1F4BBB3D}" sibTransId="{1746B241-B5E7-4390-9549-23E7F54DEC6D}"/>
    <dgm:cxn modelId="{26367BA9-5359-4FDB-9675-A53E82566919}" srcId="{C3BC884C-B6B7-455C-B1D8-1223E736F282}" destId="{ED759F9D-CA21-4881-86C0-3012D4D4D8E6}" srcOrd="0" destOrd="0" parTransId="{9F5DE71E-565C-4230-812B-020BC33C27BC}" sibTransId="{B0279F54-F031-4E82-9451-07F1083E7156}"/>
    <dgm:cxn modelId="{C814B6C3-B924-4376-B330-E879C7E12CB6}" type="presOf" srcId="{3FA7DF87-5A5B-48A7-B3B9-0E057D9426CA}" destId="{C2CEB795-2ADD-4DE2-A1D1-23F83C605C81}" srcOrd="0" destOrd="0" presId="urn:microsoft.com/office/officeart/2005/8/layout/cycle6"/>
    <dgm:cxn modelId="{6529E5E9-0AE6-43B2-8813-A0073CF02DA7}" type="presOf" srcId="{330CDF7E-5A4B-4756-BBED-78842BD0244D}" destId="{B448D78D-DCD8-4137-A90D-6FF80C41701D}" srcOrd="0" destOrd="0" presId="urn:microsoft.com/office/officeart/2005/8/layout/cycle6"/>
    <dgm:cxn modelId="{8B8C618E-908D-4AA1-B072-84A4B96E196F}" type="presOf" srcId="{ED759F9D-CA21-4881-86C0-3012D4D4D8E6}" destId="{DF008583-2A98-4E99-84DD-B61BB88BB962}" srcOrd="0" destOrd="0" presId="urn:microsoft.com/office/officeart/2005/8/layout/cycle6"/>
    <dgm:cxn modelId="{97102081-CDE9-4600-9B11-F688288711D1}" type="presOf" srcId="{A0AC61EF-ED9D-4759-BF04-750CD67D07AA}" destId="{8CF1EA90-B8BB-4CFE-92E7-DC6CED2B4E8F}" srcOrd="0" destOrd="0" presId="urn:microsoft.com/office/officeart/2005/8/layout/cycle6"/>
    <dgm:cxn modelId="{CB6FD696-78BD-4C53-B760-80A828904C9C}" type="presOf" srcId="{7C679A3E-49A3-4461-85F9-484CD7A164B7}" destId="{D2992D7D-96B4-459F-8753-2D6A9F05CA87}" srcOrd="0" destOrd="0" presId="urn:microsoft.com/office/officeart/2005/8/layout/cycle6"/>
    <dgm:cxn modelId="{3E2DD5C0-4565-4F70-BA15-D71FB444CC2C}" type="presOf" srcId="{1746B241-B5E7-4390-9549-23E7F54DEC6D}" destId="{D4F85698-A677-464D-8AD7-994A95D5AE98}" srcOrd="0" destOrd="0" presId="urn:microsoft.com/office/officeart/2005/8/layout/cycle6"/>
    <dgm:cxn modelId="{9753CD13-CA9B-4589-AFFD-046D3D71488F}" type="presOf" srcId="{3B83D75F-077D-4E2C-8670-9CEDDE8D7A43}" destId="{7ED6D026-BFAC-4864-9D92-3200F4A21F42}" srcOrd="0" destOrd="0" presId="urn:microsoft.com/office/officeart/2005/8/layout/cycle6"/>
    <dgm:cxn modelId="{80628F90-EDC0-4CE4-AE33-77538CC2A12F}" type="presOf" srcId="{1C0F70E9-F874-4BB2-B8AD-ADEDB2D5ABB7}" destId="{F92EDBC5-62EC-4127-B255-A639C846739B}" srcOrd="0" destOrd="0" presId="urn:microsoft.com/office/officeart/2005/8/layout/cycle6"/>
    <dgm:cxn modelId="{532A2257-23DA-408F-8A78-2BD60521CF42}" srcId="{C3BC884C-B6B7-455C-B1D8-1223E736F282}" destId="{330CDF7E-5A4B-4756-BBED-78842BD0244D}" srcOrd="8" destOrd="0" parTransId="{5BE8DB8B-8394-42B1-826D-0C130AF6D36B}" sibTransId="{AC616608-86ED-4A66-9FBA-2312A72049BE}"/>
    <dgm:cxn modelId="{548B7BB4-A57A-41CE-A5B7-1839E68F3D39}" type="presOf" srcId="{ACE77D3B-CF57-4587-8CC1-FFB8909DF7F7}" destId="{E319A707-E4C9-4927-8768-C7276E495206}" srcOrd="0" destOrd="0" presId="urn:microsoft.com/office/officeart/2005/8/layout/cycle6"/>
    <dgm:cxn modelId="{C0E36D95-7560-498B-91B3-53EFFE37FC13}" type="presOf" srcId="{06066E6F-AC40-43FF-AA0C-02D1BBB47F9E}" destId="{A418B7D0-F097-4449-819A-70E3F0FC9144}" srcOrd="0" destOrd="0" presId="urn:microsoft.com/office/officeart/2005/8/layout/cycle6"/>
    <dgm:cxn modelId="{42F82AC3-D406-4E68-8895-A224B352E563}" type="presOf" srcId="{B0279F54-F031-4E82-9451-07F1083E7156}" destId="{FC20F0CC-AF30-43C4-980F-36A93853F422}" srcOrd="0" destOrd="0" presId="urn:microsoft.com/office/officeart/2005/8/layout/cycle6"/>
    <dgm:cxn modelId="{1DF940BB-E94D-41C6-B262-A547A7EFCBC7}" type="presOf" srcId="{9CCBB03D-2B4E-4438-8F66-0BEB2501AEEE}" destId="{8603AC6D-84AC-462D-A2C3-1FE506DC006D}" srcOrd="0" destOrd="0" presId="urn:microsoft.com/office/officeart/2005/8/layout/cycle6"/>
    <dgm:cxn modelId="{040C7D09-8E01-4F84-A41C-7694C9C4D9D9}" type="presOf" srcId="{0F97A6C4-3179-4645-97A0-21D7E2CECBDC}" destId="{68C93DB6-35DF-4856-ABE8-48CE2969E780}" srcOrd="0" destOrd="0" presId="urn:microsoft.com/office/officeart/2005/8/layout/cycle6"/>
    <dgm:cxn modelId="{9576C3D1-0BB6-4F73-B99D-35D6B6665962}" srcId="{C3BC884C-B6B7-455C-B1D8-1223E736F282}" destId="{90729391-9A84-4E03-9F62-ACD2C7256763}" srcOrd="6" destOrd="0" parTransId="{B129D38A-1816-475D-B9DF-4B8A179158B5}" sibTransId="{2D39E012-10A9-4E55-BD90-AD70F4DC1469}"/>
    <dgm:cxn modelId="{D2B049FC-9929-4342-9BD9-4CF077019246}" type="presOf" srcId="{C3BC884C-B6B7-455C-B1D8-1223E736F282}" destId="{9D00C4A1-7714-480F-9884-4CE754B47435}" srcOrd="0" destOrd="0" presId="urn:microsoft.com/office/officeart/2005/8/layout/cycle6"/>
    <dgm:cxn modelId="{9FEC6CB3-382C-48FC-B1F6-551DACD804E9}" type="presOf" srcId="{83A78D36-D83B-4EE6-AA9A-9C92C4ED83AB}" destId="{EF79156E-E9A2-4280-9001-6D30D654177D}" srcOrd="0" destOrd="0" presId="urn:microsoft.com/office/officeart/2005/8/layout/cycle6"/>
    <dgm:cxn modelId="{A6CF8DDA-5A65-41E0-AFB1-BA3E897C8A06}" type="presOf" srcId="{90729391-9A84-4E03-9F62-ACD2C7256763}" destId="{EBFDC3B3-A898-460A-A389-43F40404C99C}" srcOrd="0" destOrd="0" presId="urn:microsoft.com/office/officeart/2005/8/layout/cycle6"/>
    <dgm:cxn modelId="{59162770-64B9-418A-9F97-21783972925C}" srcId="{C3BC884C-B6B7-455C-B1D8-1223E736F282}" destId="{7C679A3E-49A3-4461-85F9-484CD7A164B7}" srcOrd="3" destOrd="0" parTransId="{798BA7F8-6865-40EC-B58C-149F44004213}" sibTransId="{3B83D75F-077D-4E2C-8670-9CEDDE8D7A43}"/>
    <dgm:cxn modelId="{5EDD5292-6803-4FA2-8866-6C39DA9CCE53}" srcId="{C3BC884C-B6B7-455C-B1D8-1223E736F282}" destId="{06066E6F-AC40-43FF-AA0C-02D1BBB47F9E}" srcOrd="2" destOrd="0" parTransId="{5F757178-3E43-45E8-A207-40B9BCAE83E4}" sibTransId="{0F97A6C4-3179-4645-97A0-21D7E2CECBDC}"/>
    <dgm:cxn modelId="{33C96834-C34F-429D-B979-6753BA9D8398}" type="presOf" srcId="{2D39E012-10A9-4E55-BD90-AD70F4DC1469}" destId="{3F451836-8524-4DFF-9039-05976E41AED6}" srcOrd="0" destOrd="0" presId="urn:microsoft.com/office/officeart/2005/8/layout/cycle6"/>
    <dgm:cxn modelId="{99FF1A64-EFAE-4C80-86DF-CB9E7748D050}" type="presOf" srcId="{AC616608-86ED-4A66-9FBA-2312A72049BE}" destId="{37B06110-D168-4DBE-AAC6-585D5F76F680}" srcOrd="0" destOrd="0" presId="urn:microsoft.com/office/officeart/2005/8/layout/cycle6"/>
    <dgm:cxn modelId="{FC3BBA39-79E1-4DFB-B83D-22AA5D7B6209}" type="presParOf" srcId="{9D00C4A1-7714-480F-9884-4CE754B47435}" destId="{DF008583-2A98-4E99-84DD-B61BB88BB962}" srcOrd="0" destOrd="0" presId="urn:microsoft.com/office/officeart/2005/8/layout/cycle6"/>
    <dgm:cxn modelId="{DA09A89C-7767-4E1B-939D-92904F104F1C}" type="presParOf" srcId="{9D00C4A1-7714-480F-9884-4CE754B47435}" destId="{D968EF22-B67A-4C74-B111-493C73618CE5}" srcOrd="1" destOrd="0" presId="urn:microsoft.com/office/officeart/2005/8/layout/cycle6"/>
    <dgm:cxn modelId="{810BECB5-ADA4-4E25-8913-B062A3475F49}" type="presParOf" srcId="{9D00C4A1-7714-480F-9884-4CE754B47435}" destId="{FC20F0CC-AF30-43C4-980F-36A93853F422}" srcOrd="2" destOrd="0" presId="urn:microsoft.com/office/officeart/2005/8/layout/cycle6"/>
    <dgm:cxn modelId="{E44B6BB7-6F61-47DE-BECB-29AF72275B5E}" type="presParOf" srcId="{9D00C4A1-7714-480F-9884-4CE754B47435}" destId="{8603AC6D-84AC-462D-A2C3-1FE506DC006D}" srcOrd="3" destOrd="0" presId="urn:microsoft.com/office/officeart/2005/8/layout/cycle6"/>
    <dgm:cxn modelId="{60A77F00-D5FB-4AAA-BBB6-29D931456338}" type="presParOf" srcId="{9D00C4A1-7714-480F-9884-4CE754B47435}" destId="{72217EBB-F1A7-40BE-BB88-3493B3921564}" srcOrd="4" destOrd="0" presId="urn:microsoft.com/office/officeart/2005/8/layout/cycle6"/>
    <dgm:cxn modelId="{79ADA865-40A7-4DC0-94F8-842E3912BDF9}" type="presParOf" srcId="{9D00C4A1-7714-480F-9884-4CE754B47435}" destId="{E319A707-E4C9-4927-8768-C7276E495206}" srcOrd="5" destOrd="0" presId="urn:microsoft.com/office/officeart/2005/8/layout/cycle6"/>
    <dgm:cxn modelId="{D3A0C0D1-72E4-4D65-88BC-EB2FB9A31CD3}" type="presParOf" srcId="{9D00C4A1-7714-480F-9884-4CE754B47435}" destId="{A418B7D0-F097-4449-819A-70E3F0FC9144}" srcOrd="6" destOrd="0" presId="urn:microsoft.com/office/officeart/2005/8/layout/cycle6"/>
    <dgm:cxn modelId="{2FA0D4C2-0682-46C8-8A85-AC34B5B5F428}" type="presParOf" srcId="{9D00C4A1-7714-480F-9884-4CE754B47435}" destId="{100CD707-8A66-40E1-A81F-DDB8708D5839}" srcOrd="7" destOrd="0" presId="urn:microsoft.com/office/officeart/2005/8/layout/cycle6"/>
    <dgm:cxn modelId="{4E36AF33-3B2C-4707-A4CA-0D0EE4A42E37}" type="presParOf" srcId="{9D00C4A1-7714-480F-9884-4CE754B47435}" destId="{68C93DB6-35DF-4856-ABE8-48CE2969E780}" srcOrd="8" destOrd="0" presId="urn:microsoft.com/office/officeart/2005/8/layout/cycle6"/>
    <dgm:cxn modelId="{5CB0585C-17FE-45B1-9B0A-1FFE40395611}" type="presParOf" srcId="{9D00C4A1-7714-480F-9884-4CE754B47435}" destId="{D2992D7D-96B4-459F-8753-2D6A9F05CA87}" srcOrd="9" destOrd="0" presId="urn:microsoft.com/office/officeart/2005/8/layout/cycle6"/>
    <dgm:cxn modelId="{F20255F6-FA6B-4E4C-98E1-71ED3EAB3539}" type="presParOf" srcId="{9D00C4A1-7714-480F-9884-4CE754B47435}" destId="{A672B082-03B3-41AD-B855-17E1BDE41699}" srcOrd="10" destOrd="0" presId="urn:microsoft.com/office/officeart/2005/8/layout/cycle6"/>
    <dgm:cxn modelId="{E8572CAC-19D0-4083-A507-763F134DB0DE}" type="presParOf" srcId="{9D00C4A1-7714-480F-9884-4CE754B47435}" destId="{7ED6D026-BFAC-4864-9D92-3200F4A21F42}" srcOrd="11" destOrd="0" presId="urn:microsoft.com/office/officeart/2005/8/layout/cycle6"/>
    <dgm:cxn modelId="{57F9CC5C-47FE-4873-9B09-31911EA6988B}" type="presParOf" srcId="{9D00C4A1-7714-480F-9884-4CE754B47435}" destId="{F92EDBC5-62EC-4127-B255-A639C846739B}" srcOrd="12" destOrd="0" presId="urn:microsoft.com/office/officeart/2005/8/layout/cycle6"/>
    <dgm:cxn modelId="{EA851B79-89E3-45CC-AB10-9334809456FD}" type="presParOf" srcId="{9D00C4A1-7714-480F-9884-4CE754B47435}" destId="{B9EA4AB0-3848-4225-A407-8018BD78FC5A}" srcOrd="13" destOrd="0" presId="urn:microsoft.com/office/officeart/2005/8/layout/cycle6"/>
    <dgm:cxn modelId="{391A5F2C-BBBC-496D-8C6F-AF0A92147791}" type="presParOf" srcId="{9D00C4A1-7714-480F-9884-4CE754B47435}" destId="{D4F85698-A677-464D-8AD7-994A95D5AE98}" srcOrd="14" destOrd="0" presId="urn:microsoft.com/office/officeart/2005/8/layout/cycle6"/>
    <dgm:cxn modelId="{5B2781EE-1B34-4475-A2B2-084816499C4C}" type="presParOf" srcId="{9D00C4A1-7714-480F-9884-4CE754B47435}" destId="{C2CEB795-2ADD-4DE2-A1D1-23F83C605C81}" srcOrd="15" destOrd="0" presId="urn:microsoft.com/office/officeart/2005/8/layout/cycle6"/>
    <dgm:cxn modelId="{147A0DDE-EE7A-4DA2-BCA7-CD4FB14940B6}" type="presParOf" srcId="{9D00C4A1-7714-480F-9884-4CE754B47435}" destId="{6FB79DAF-03FF-46FB-BF6C-515687F9779B}" srcOrd="16" destOrd="0" presId="urn:microsoft.com/office/officeart/2005/8/layout/cycle6"/>
    <dgm:cxn modelId="{017AE7F4-C405-4A1F-8306-0131A93286E7}" type="presParOf" srcId="{9D00C4A1-7714-480F-9884-4CE754B47435}" destId="{EF79156E-E9A2-4280-9001-6D30D654177D}" srcOrd="17" destOrd="0" presId="urn:microsoft.com/office/officeart/2005/8/layout/cycle6"/>
    <dgm:cxn modelId="{C0FA16E4-DC44-4AFF-AA7D-906400371C09}" type="presParOf" srcId="{9D00C4A1-7714-480F-9884-4CE754B47435}" destId="{EBFDC3B3-A898-460A-A389-43F40404C99C}" srcOrd="18" destOrd="0" presId="urn:microsoft.com/office/officeart/2005/8/layout/cycle6"/>
    <dgm:cxn modelId="{5C584C2B-FB2F-4187-A815-069873749423}" type="presParOf" srcId="{9D00C4A1-7714-480F-9884-4CE754B47435}" destId="{A43BDDDF-F30F-471F-AF66-7EE812364A63}" srcOrd="19" destOrd="0" presId="urn:microsoft.com/office/officeart/2005/8/layout/cycle6"/>
    <dgm:cxn modelId="{BA223DA6-0F3C-4C93-AD42-C2633F1EE348}" type="presParOf" srcId="{9D00C4A1-7714-480F-9884-4CE754B47435}" destId="{3F451836-8524-4DFF-9039-05976E41AED6}" srcOrd="20" destOrd="0" presId="urn:microsoft.com/office/officeart/2005/8/layout/cycle6"/>
    <dgm:cxn modelId="{7339343C-5D67-4696-8F58-37914A86670B}" type="presParOf" srcId="{9D00C4A1-7714-480F-9884-4CE754B47435}" destId="{72BF3341-0166-42E4-8EC8-5800449EBB3A}" srcOrd="21" destOrd="0" presId="urn:microsoft.com/office/officeart/2005/8/layout/cycle6"/>
    <dgm:cxn modelId="{E17660E8-80F9-43D5-9096-A34E44218D45}" type="presParOf" srcId="{9D00C4A1-7714-480F-9884-4CE754B47435}" destId="{828341FD-5E11-487D-8A9A-998E132011AA}" srcOrd="22" destOrd="0" presId="urn:microsoft.com/office/officeart/2005/8/layout/cycle6"/>
    <dgm:cxn modelId="{8A9C8573-557F-4D71-AF39-E14F60391824}" type="presParOf" srcId="{9D00C4A1-7714-480F-9884-4CE754B47435}" destId="{8CF1EA90-B8BB-4CFE-92E7-DC6CED2B4E8F}" srcOrd="23" destOrd="0" presId="urn:microsoft.com/office/officeart/2005/8/layout/cycle6"/>
    <dgm:cxn modelId="{7EA228F0-CB77-4198-907D-0E81EBAAD98C}" type="presParOf" srcId="{9D00C4A1-7714-480F-9884-4CE754B47435}" destId="{B448D78D-DCD8-4137-A90D-6FF80C41701D}" srcOrd="24" destOrd="0" presId="urn:microsoft.com/office/officeart/2005/8/layout/cycle6"/>
    <dgm:cxn modelId="{6674B627-BE41-44A6-ACEC-87A76F1B1E2D}" type="presParOf" srcId="{9D00C4A1-7714-480F-9884-4CE754B47435}" destId="{196A0673-6B55-41FC-AD64-619F46F60351}" srcOrd="25" destOrd="0" presId="urn:microsoft.com/office/officeart/2005/8/layout/cycle6"/>
    <dgm:cxn modelId="{B9F35D99-24B7-4BEE-AC94-0F49A43B4D4E}" type="presParOf" srcId="{9D00C4A1-7714-480F-9884-4CE754B47435}" destId="{37B06110-D168-4DBE-AAC6-585D5F76F680}" srcOrd="26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1A8740-64AF-4518-AEDB-28B1A9126111}" type="doc">
      <dgm:prSet loTypeId="urn:microsoft.com/office/officeart/2008/layout/Hexagon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215FC09-73C7-44D6-B4B4-DA87A7164254}">
      <dgm:prSet phldrT="[Texto]"/>
      <dgm:spPr>
        <a:solidFill>
          <a:srgbClr val="002060"/>
        </a:solidFill>
      </dgm:spPr>
      <dgm:t>
        <a:bodyPr/>
        <a:lstStyle/>
        <a:p>
          <a:r>
            <a:rPr lang="pt-BR" dirty="0" smtClean="0"/>
            <a:t>UFSB</a:t>
          </a:r>
          <a:endParaRPr lang="pt-BR" dirty="0"/>
        </a:p>
      </dgm:t>
    </dgm:pt>
    <dgm:pt modelId="{8832710A-C1FB-4235-925A-03F51D9FAE70}" type="parTrans" cxnId="{8CEDAF1A-24F7-4751-BAEF-B343E7757326}">
      <dgm:prSet/>
      <dgm:spPr/>
      <dgm:t>
        <a:bodyPr/>
        <a:lstStyle/>
        <a:p>
          <a:endParaRPr lang="pt-BR"/>
        </a:p>
      </dgm:t>
    </dgm:pt>
    <dgm:pt modelId="{9A8DAF80-854F-46A5-BC83-E744DDC78B0B}" type="sibTrans" cxnId="{8CEDAF1A-24F7-4751-BAEF-B343E7757326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2000" r="-82000"/>
          </a:stretch>
        </a:blipFill>
      </dgm:spPr>
      <dgm:t>
        <a:bodyPr/>
        <a:lstStyle/>
        <a:p>
          <a:endParaRPr lang="pt-BR"/>
        </a:p>
      </dgm:t>
    </dgm:pt>
    <dgm:pt modelId="{0B1BA7D2-E6E6-4887-9B19-88FE04516698}">
      <dgm:prSet phldrT="[Texto]"/>
      <dgm:spPr>
        <a:solidFill>
          <a:srgbClr val="002060"/>
        </a:solidFill>
      </dgm:spPr>
      <dgm:t>
        <a:bodyPr/>
        <a:lstStyle/>
        <a:p>
          <a:r>
            <a:rPr lang="pt-BR" dirty="0" smtClean="0"/>
            <a:t>CEPLAC</a:t>
          </a:r>
          <a:endParaRPr lang="pt-BR" dirty="0"/>
        </a:p>
      </dgm:t>
    </dgm:pt>
    <dgm:pt modelId="{B396F52C-3BCD-4B43-98D2-5F80DE69D5B5}" type="parTrans" cxnId="{4783CC83-E1F6-4A8B-83C4-D226FB063B43}">
      <dgm:prSet/>
      <dgm:spPr/>
      <dgm:t>
        <a:bodyPr/>
        <a:lstStyle/>
        <a:p>
          <a:endParaRPr lang="pt-BR"/>
        </a:p>
      </dgm:t>
    </dgm:pt>
    <dgm:pt modelId="{E8B8D94C-A183-4DD1-AA1F-D4DA170A83CD}" type="sibTrans" cxnId="{4783CC83-E1F6-4A8B-83C4-D226FB063B43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  <dgm:t>
        <a:bodyPr/>
        <a:lstStyle/>
        <a:p>
          <a:endParaRPr lang="pt-BR"/>
        </a:p>
      </dgm:t>
    </dgm:pt>
    <dgm:pt modelId="{1686DF19-9069-49E3-964C-623F46473A11}">
      <dgm:prSet phldrT="[Texto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rgbClr val="002060"/>
        </a:solidFill>
      </dgm:spPr>
      <dgm:t>
        <a:bodyPr/>
        <a:lstStyle/>
        <a:p>
          <a:r>
            <a:rPr lang="pt-BR" dirty="0" smtClean="0"/>
            <a:t>UESC</a:t>
          </a:r>
          <a:endParaRPr lang="pt-BR" dirty="0"/>
        </a:p>
      </dgm:t>
    </dgm:pt>
    <dgm:pt modelId="{76D3FA37-606B-4209-8F64-2DD9499C035D}" type="parTrans" cxnId="{683CB995-1D73-4AB7-B1FE-516D885B3D94}">
      <dgm:prSet/>
      <dgm:spPr/>
      <dgm:t>
        <a:bodyPr/>
        <a:lstStyle/>
        <a:p>
          <a:endParaRPr lang="pt-BR"/>
        </a:p>
      </dgm:t>
    </dgm:pt>
    <dgm:pt modelId="{C56F27AB-09B7-4BFF-8D23-4355B2B68004}" type="sibTrans" cxnId="{683CB995-1D73-4AB7-B1FE-516D885B3D94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  <dgm:t>
        <a:bodyPr/>
        <a:lstStyle/>
        <a:p>
          <a:endParaRPr lang="pt-BR"/>
        </a:p>
      </dgm:t>
    </dgm:pt>
    <dgm:pt modelId="{EEFFC4F8-5A35-40A3-8C80-28C5B75B2590}">
      <dgm:prSet phldrT="[Texto]"/>
      <dgm:spPr>
        <a:solidFill>
          <a:srgbClr val="002060"/>
        </a:solidFill>
      </dgm:spPr>
      <dgm:t>
        <a:bodyPr/>
        <a:lstStyle/>
        <a:p>
          <a:r>
            <a:rPr lang="pt-BR" dirty="0" smtClean="0"/>
            <a:t>IFBAIANO</a:t>
          </a:r>
          <a:endParaRPr lang="pt-BR" dirty="0"/>
        </a:p>
      </dgm:t>
    </dgm:pt>
    <dgm:pt modelId="{12CDD6FA-5FE8-4801-BC84-2BFC43F370BC}" type="parTrans" cxnId="{8D1BBD5E-BC7C-4C3B-B2AE-EF6B29930614}">
      <dgm:prSet/>
      <dgm:spPr/>
      <dgm:t>
        <a:bodyPr/>
        <a:lstStyle/>
        <a:p>
          <a:endParaRPr lang="pt-BR"/>
        </a:p>
      </dgm:t>
    </dgm:pt>
    <dgm:pt modelId="{85E07A23-CCF5-4E7F-A858-5B3ECB5F9A6F}" type="sibTrans" cxnId="{8D1BBD5E-BC7C-4C3B-B2AE-EF6B29930614}">
      <dgm:prSet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  <dgm:t>
        <a:bodyPr/>
        <a:lstStyle/>
        <a:p>
          <a:endParaRPr lang="pt-BR"/>
        </a:p>
      </dgm:t>
    </dgm:pt>
    <dgm:pt modelId="{0EB6DF8B-4824-41BB-A692-A05E7E7E1769}">
      <dgm:prSet phldrT="[Texto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rgbClr val="002060"/>
        </a:solidFill>
      </dgm:spPr>
      <dgm:t>
        <a:bodyPr/>
        <a:lstStyle/>
        <a:p>
          <a:r>
            <a:rPr lang="pt-BR" dirty="0" smtClean="0"/>
            <a:t>UNEB</a:t>
          </a:r>
          <a:endParaRPr lang="pt-BR" dirty="0"/>
        </a:p>
      </dgm:t>
    </dgm:pt>
    <dgm:pt modelId="{77C5458D-3625-4E33-959C-F50F11E7036A}" type="parTrans" cxnId="{06849CF9-0932-4FB3-89D1-18FF00EBDA22}">
      <dgm:prSet/>
      <dgm:spPr/>
      <dgm:t>
        <a:bodyPr/>
        <a:lstStyle/>
        <a:p>
          <a:endParaRPr lang="pt-BR"/>
        </a:p>
      </dgm:t>
    </dgm:pt>
    <dgm:pt modelId="{5A527B1B-365D-4D85-A0C9-C9B93EA4733C}" type="sibTrans" cxnId="{06849CF9-0932-4FB3-89D1-18FF00EBDA22}">
      <dgm:prSet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  <dgm:t>
        <a:bodyPr/>
        <a:lstStyle/>
        <a:p>
          <a:endParaRPr lang="pt-BR"/>
        </a:p>
      </dgm:t>
    </dgm:pt>
    <dgm:pt modelId="{0A9C1BA5-F2D6-41DA-A8C9-8CA369E8369E}">
      <dgm:prSet phldrT="[Texto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002060"/>
        </a:solidFill>
      </dgm:spPr>
      <dgm:t>
        <a:bodyPr/>
        <a:lstStyle/>
        <a:p>
          <a:r>
            <a:rPr lang="pt-BR" dirty="0" smtClean="0"/>
            <a:t>PREFEITURA DE ITABUNA</a:t>
          </a:r>
          <a:endParaRPr lang="pt-BR" dirty="0"/>
        </a:p>
      </dgm:t>
    </dgm:pt>
    <dgm:pt modelId="{E909E697-E7BB-4C4A-8442-4704226A9B3F}" type="parTrans" cxnId="{FC84A72A-DE9E-48AD-9671-F3617C7E4408}">
      <dgm:prSet/>
      <dgm:spPr/>
      <dgm:t>
        <a:bodyPr/>
        <a:lstStyle/>
        <a:p>
          <a:endParaRPr lang="pt-BR"/>
        </a:p>
      </dgm:t>
    </dgm:pt>
    <dgm:pt modelId="{705BE494-976E-4EDC-826E-47F03E44AEA0}" type="sibTrans" cxnId="{FC84A72A-DE9E-48AD-9671-F3617C7E4408}">
      <dgm:prSet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8000" b="-28000"/>
          </a:stretch>
        </a:blipFill>
      </dgm:spPr>
      <dgm:t>
        <a:bodyPr/>
        <a:lstStyle/>
        <a:p>
          <a:endParaRPr lang="pt-BR"/>
        </a:p>
      </dgm:t>
    </dgm:pt>
    <dgm:pt modelId="{A8852DB9-F281-48A9-AA16-E7C284934368}">
      <dgm:prSet phldrT="[Texto]"/>
      <dgm:spPr>
        <a:solidFill>
          <a:srgbClr val="002060"/>
        </a:solidFill>
      </dgm:spPr>
      <dgm:t>
        <a:bodyPr/>
        <a:lstStyle/>
        <a:p>
          <a:r>
            <a:rPr lang="pt-BR" dirty="0" smtClean="0"/>
            <a:t>PREFEITURA DE TEIXEIRA DE FREITAS</a:t>
          </a:r>
          <a:endParaRPr lang="pt-BR" dirty="0"/>
        </a:p>
      </dgm:t>
    </dgm:pt>
    <dgm:pt modelId="{74961D35-8415-433E-908B-607281F899C1}" type="parTrans" cxnId="{7E0092C2-BEDD-431D-A984-C29BAC6E269A}">
      <dgm:prSet/>
      <dgm:spPr/>
      <dgm:t>
        <a:bodyPr/>
        <a:lstStyle/>
        <a:p>
          <a:endParaRPr lang="pt-BR"/>
        </a:p>
      </dgm:t>
    </dgm:pt>
    <dgm:pt modelId="{64CCA4CD-7BEE-4157-80AB-E570C94DFA56}" type="sibTrans" cxnId="{7E0092C2-BEDD-431D-A984-C29BAC6E269A}">
      <dgm:prSet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  <dgm:t>
        <a:bodyPr/>
        <a:lstStyle/>
        <a:p>
          <a:endParaRPr lang="pt-BR"/>
        </a:p>
      </dgm:t>
    </dgm:pt>
    <dgm:pt modelId="{17A0B24B-0C51-46A8-8B0E-BD9E9E70046E}">
      <dgm:prSet phldrT="[Texto]"/>
      <dgm:spPr>
        <a:solidFill>
          <a:srgbClr val="002060"/>
        </a:solidFill>
      </dgm:spPr>
      <dgm:t>
        <a:bodyPr/>
        <a:lstStyle/>
        <a:p>
          <a:r>
            <a:rPr lang="pt-BR" dirty="0" smtClean="0"/>
            <a:t>PREFEITURA DE PORTO SEGURO</a:t>
          </a:r>
          <a:endParaRPr lang="pt-BR" dirty="0"/>
        </a:p>
      </dgm:t>
    </dgm:pt>
    <dgm:pt modelId="{A969F787-86C7-429E-B389-CD770CE1650A}" type="parTrans" cxnId="{7D40A308-B135-4AA3-97A8-1A3F361A661F}">
      <dgm:prSet/>
      <dgm:spPr/>
      <dgm:t>
        <a:bodyPr/>
        <a:lstStyle/>
        <a:p>
          <a:endParaRPr lang="pt-BR"/>
        </a:p>
      </dgm:t>
    </dgm:pt>
    <dgm:pt modelId="{00491621-5F9D-447D-B28C-822CEE40EF54}" type="sibTrans" cxnId="{7D40A308-B135-4AA3-97A8-1A3F361A661F}">
      <dgm:prSet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  <dgm:t>
        <a:bodyPr/>
        <a:lstStyle/>
        <a:p>
          <a:endParaRPr lang="pt-BR"/>
        </a:p>
      </dgm:t>
    </dgm:pt>
    <dgm:pt modelId="{9D7E7011-3475-4ADE-8F25-174987D845EA}" type="pres">
      <dgm:prSet presAssocID="{DC1A8740-64AF-4518-AEDB-28B1A9126111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pt-BR"/>
        </a:p>
      </dgm:t>
    </dgm:pt>
    <dgm:pt modelId="{740DB9E2-53CB-404D-B5E1-ACE26F8B550B}" type="pres">
      <dgm:prSet presAssocID="{2215FC09-73C7-44D6-B4B4-DA87A7164254}" presName="text1" presStyleCnt="0"/>
      <dgm:spPr/>
    </dgm:pt>
    <dgm:pt modelId="{86270891-49B9-4AA9-B3D5-38879E33CD03}" type="pres">
      <dgm:prSet presAssocID="{2215FC09-73C7-44D6-B4B4-DA87A7164254}" presName="textRepeatNode" presStyleLbl="alignNode1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601C51-CF28-441E-8CC1-68F890427DF2}" type="pres">
      <dgm:prSet presAssocID="{2215FC09-73C7-44D6-B4B4-DA87A7164254}" presName="textaccent1" presStyleCnt="0"/>
      <dgm:spPr/>
    </dgm:pt>
    <dgm:pt modelId="{AB5CC8C4-B46B-475A-B455-E16D39AFC8C6}" type="pres">
      <dgm:prSet presAssocID="{2215FC09-73C7-44D6-B4B4-DA87A7164254}" presName="accentRepeatNode" presStyleLbl="solidAlignAcc1" presStyleIdx="0" presStyleCnt="16"/>
      <dgm:spPr/>
    </dgm:pt>
    <dgm:pt modelId="{4ADA6B60-5542-44EA-90D5-3783DF9CCF6D}" type="pres">
      <dgm:prSet presAssocID="{9A8DAF80-854F-46A5-BC83-E744DDC78B0B}" presName="image1" presStyleCnt="0"/>
      <dgm:spPr/>
    </dgm:pt>
    <dgm:pt modelId="{FEECA0C0-CBAD-4882-836B-379917395D19}" type="pres">
      <dgm:prSet presAssocID="{9A8DAF80-854F-46A5-BC83-E744DDC78B0B}" presName="imageRepeatNode" presStyleLbl="alignAcc1" presStyleIdx="0" presStyleCnt="8"/>
      <dgm:spPr/>
      <dgm:t>
        <a:bodyPr/>
        <a:lstStyle/>
        <a:p>
          <a:endParaRPr lang="pt-BR"/>
        </a:p>
      </dgm:t>
    </dgm:pt>
    <dgm:pt modelId="{2734B715-C178-46E4-9337-C717C29B9758}" type="pres">
      <dgm:prSet presAssocID="{9A8DAF80-854F-46A5-BC83-E744DDC78B0B}" presName="imageaccent1" presStyleCnt="0"/>
      <dgm:spPr/>
    </dgm:pt>
    <dgm:pt modelId="{BFFC490C-AAF6-4EFE-BE83-5BB9B976A2A3}" type="pres">
      <dgm:prSet presAssocID="{9A8DAF80-854F-46A5-BC83-E744DDC78B0B}" presName="accentRepeatNode" presStyleLbl="solidAlignAcc1" presStyleIdx="1" presStyleCnt="16"/>
      <dgm:spPr/>
    </dgm:pt>
    <dgm:pt modelId="{0FE50B2B-60AD-48E0-A27E-2F21BBD378E0}" type="pres">
      <dgm:prSet presAssocID="{0B1BA7D2-E6E6-4887-9B19-88FE04516698}" presName="text2" presStyleCnt="0"/>
      <dgm:spPr/>
    </dgm:pt>
    <dgm:pt modelId="{BED9EC5B-5AAE-44C0-B450-C34FA5D4BEC3}" type="pres">
      <dgm:prSet presAssocID="{0B1BA7D2-E6E6-4887-9B19-88FE04516698}" presName="textRepeatNode" presStyleLbl="alignNode1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8C155DD-1E37-425E-AAC8-414CBF35B267}" type="pres">
      <dgm:prSet presAssocID="{0B1BA7D2-E6E6-4887-9B19-88FE04516698}" presName="textaccent2" presStyleCnt="0"/>
      <dgm:spPr/>
    </dgm:pt>
    <dgm:pt modelId="{72A8CAAC-F093-4F30-BB45-C7285D7D7C11}" type="pres">
      <dgm:prSet presAssocID="{0B1BA7D2-E6E6-4887-9B19-88FE04516698}" presName="accentRepeatNode" presStyleLbl="solidAlignAcc1" presStyleIdx="2" presStyleCnt="16"/>
      <dgm:spPr/>
    </dgm:pt>
    <dgm:pt modelId="{E284BFF8-4907-48F0-A78B-729E45BFC29E}" type="pres">
      <dgm:prSet presAssocID="{E8B8D94C-A183-4DD1-AA1F-D4DA170A83CD}" presName="image2" presStyleCnt="0"/>
      <dgm:spPr/>
    </dgm:pt>
    <dgm:pt modelId="{5D51B580-853C-41B3-ACD0-421C12E59A5B}" type="pres">
      <dgm:prSet presAssocID="{E8B8D94C-A183-4DD1-AA1F-D4DA170A83CD}" presName="imageRepeatNode" presStyleLbl="alignAcc1" presStyleIdx="1" presStyleCnt="8"/>
      <dgm:spPr/>
      <dgm:t>
        <a:bodyPr/>
        <a:lstStyle/>
        <a:p>
          <a:endParaRPr lang="pt-BR"/>
        </a:p>
      </dgm:t>
    </dgm:pt>
    <dgm:pt modelId="{E85CAEA1-5227-42A9-89C2-5D0824D64F22}" type="pres">
      <dgm:prSet presAssocID="{E8B8D94C-A183-4DD1-AA1F-D4DA170A83CD}" presName="imageaccent2" presStyleCnt="0"/>
      <dgm:spPr/>
    </dgm:pt>
    <dgm:pt modelId="{7A909191-BDFA-469F-BEDD-667538A7E96D}" type="pres">
      <dgm:prSet presAssocID="{E8B8D94C-A183-4DD1-AA1F-D4DA170A83CD}" presName="accentRepeatNode" presStyleLbl="solidAlignAcc1" presStyleIdx="3" presStyleCnt="16"/>
      <dgm:spPr/>
    </dgm:pt>
    <dgm:pt modelId="{AEC4289C-1E72-47F0-9C6E-AD2DDED4AD94}" type="pres">
      <dgm:prSet presAssocID="{1686DF19-9069-49E3-964C-623F46473A11}" presName="text3" presStyleCnt="0"/>
      <dgm:spPr/>
    </dgm:pt>
    <dgm:pt modelId="{F7E17DB7-6396-4BEB-9643-F86A4B5EB744}" type="pres">
      <dgm:prSet presAssocID="{1686DF19-9069-49E3-964C-623F46473A11}" presName="textRepeatNode" presStyleLbl="alignNode1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835761F-4FFB-4B3C-B1DF-2908F4DABED6}" type="pres">
      <dgm:prSet presAssocID="{1686DF19-9069-49E3-964C-623F46473A11}" presName="textaccent3" presStyleCnt="0"/>
      <dgm:spPr/>
    </dgm:pt>
    <dgm:pt modelId="{0AA2C2FC-661E-4E52-B279-FAB3C24E2F34}" type="pres">
      <dgm:prSet presAssocID="{1686DF19-9069-49E3-964C-623F46473A11}" presName="accentRepeatNode" presStyleLbl="solidAlignAcc1" presStyleIdx="4" presStyleCnt="16"/>
      <dgm:spPr/>
    </dgm:pt>
    <dgm:pt modelId="{B79D099B-A0C1-4288-BC2A-B6E53EEBF40E}" type="pres">
      <dgm:prSet presAssocID="{C56F27AB-09B7-4BFF-8D23-4355B2B68004}" presName="image3" presStyleCnt="0"/>
      <dgm:spPr/>
    </dgm:pt>
    <dgm:pt modelId="{3DD5D0CD-AD26-4368-AC23-9E47B050423C}" type="pres">
      <dgm:prSet presAssocID="{C56F27AB-09B7-4BFF-8D23-4355B2B68004}" presName="imageRepeatNode" presStyleLbl="alignAcc1" presStyleIdx="2" presStyleCnt="8"/>
      <dgm:spPr/>
      <dgm:t>
        <a:bodyPr/>
        <a:lstStyle/>
        <a:p>
          <a:endParaRPr lang="pt-BR"/>
        </a:p>
      </dgm:t>
    </dgm:pt>
    <dgm:pt modelId="{3D26441D-0734-4F94-BD36-83AAD3C5336C}" type="pres">
      <dgm:prSet presAssocID="{C56F27AB-09B7-4BFF-8D23-4355B2B68004}" presName="imageaccent3" presStyleCnt="0"/>
      <dgm:spPr/>
    </dgm:pt>
    <dgm:pt modelId="{B6D8B012-3903-4040-A5F0-12E19DF04D4E}" type="pres">
      <dgm:prSet presAssocID="{C56F27AB-09B7-4BFF-8D23-4355B2B68004}" presName="accentRepeatNode" presStyleLbl="solidAlignAcc1" presStyleIdx="5" presStyleCnt="16"/>
      <dgm:spPr/>
    </dgm:pt>
    <dgm:pt modelId="{398F3BF1-80F8-43D3-8460-834DE06F5404}" type="pres">
      <dgm:prSet presAssocID="{EEFFC4F8-5A35-40A3-8C80-28C5B75B2590}" presName="text4" presStyleCnt="0"/>
      <dgm:spPr/>
    </dgm:pt>
    <dgm:pt modelId="{276882F5-9148-4C6D-9355-5A48DAB42F76}" type="pres">
      <dgm:prSet presAssocID="{EEFFC4F8-5A35-40A3-8C80-28C5B75B2590}" presName="textRepeatNode" presStyleLbl="alignNode1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FED557B-F218-4A90-8027-D5E0AF64091F}" type="pres">
      <dgm:prSet presAssocID="{EEFFC4F8-5A35-40A3-8C80-28C5B75B2590}" presName="textaccent4" presStyleCnt="0"/>
      <dgm:spPr/>
    </dgm:pt>
    <dgm:pt modelId="{E19970DD-3EBA-4079-8F06-E2AB0331CD12}" type="pres">
      <dgm:prSet presAssocID="{EEFFC4F8-5A35-40A3-8C80-28C5B75B2590}" presName="accentRepeatNode" presStyleLbl="solidAlignAcc1" presStyleIdx="6" presStyleCnt="16"/>
      <dgm:spPr/>
    </dgm:pt>
    <dgm:pt modelId="{0F1FC309-74DF-4157-81DC-A123C97B98DF}" type="pres">
      <dgm:prSet presAssocID="{85E07A23-CCF5-4E7F-A858-5B3ECB5F9A6F}" presName="image4" presStyleCnt="0"/>
      <dgm:spPr/>
    </dgm:pt>
    <dgm:pt modelId="{5641148E-77AF-4BD1-B2BF-54213847B286}" type="pres">
      <dgm:prSet presAssocID="{85E07A23-CCF5-4E7F-A858-5B3ECB5F9A6F}" presName="imageRepeatNode" presStyleLbl="alignAcc1" presStyleIdx="3" presStyleCnt="8" custLinFactNeighborX="-7489" custLinFactNeighborY="-2181"/>
      <dgm:spPr/>
      <dgm:t>
        <a:bodyPr/>
        <a:lstStyle/>
        <a:p>
          <a:endParaRPr lang="pt-BR"/>
        </a:p>
      </dgm:t>
    </dgm:pt>
    <dgm:pt modelId="{CB2CE250-3F48-40D0-B328-A59212E1C80E}" type="pres">
      <dgm:prSet presAssocID="{85E07A23-CCF5-4E7F-A858-5B3ECB5F9A6F}" presName="imageaccent4" presStyleCnt="0"/>
      <dgm:spPr/>
    </dgm:pt>
    <dgm:pt modelId="{D3C468E1-6776-4B15-9D01-5F2F90033F7C}" type="pres">
      <dgm:prSet presAssocID="{85E07A23-CCF5-4E7F-A858-5B3ECB5F9A6F}" presName="accentRepeatNode" presStyleLbl="solidAlignAcc1" presStyleIdx="7" presStyleCnt="16"/>
      <dgm:spPr/>
    </dgm:pt>
    <dgm:pt modelId="{57546090-6F05-4D51-BB39-4CCD0ED06974}" type="pres">
      <dgm:prSet presAssocID="{0EB6DF8B-4824-41BB-A692-A05E7E7E1769}" presName="text5" presStyleCnt="0"/>
      <dgm:spPr/>
    </dgm:pt>
    <dgm:pt modelId="{956DCF5E-5324-42CF-A3D7-009174C56A22}" type="pres">
      <dgm:prSet presAssocID="{0EB6DF8B-4824-41BB-A692-A05E7E7E1769}" presName="textRepeatNode" presStyleLbl="alignNode1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61079BF-B069-4127-B667-6C06F1EB6C49}" type="pres">
      <dgm:prSet presAssocID="{0EB6DF8B-4824-41BB-A692-A05E7E7E1769}" presName="textaccent5" presStyleCnt="0"/>
      <dgm:spPr/>
    </dgm:pt>
    <dgm:pt modelId="{B9361DB5-2ACC-4EDB-AC2F-35840A786DE0}" type="pres">
      <dgm:prSet presAssocID="{0EB6DF8B-4824-41BB-A692-A05E7E7E1769}" presName="accentRepeatNode" presStyleLbl="solidAlignAcc1" presStyleIdx="8" presStyleCnt="16"/>
      <dgm:spPr/>
    </dgm:pt>
    <dgm:pt modelId="{43D4841E-95A9-47D0-A183-310B846CA6B8}" type="pres">
      <dgm:prSet presAssocID="{5A527B1B-365D-4D85-A0C9-C9B93EA4733C}" presName="image5" presStyleCnt="0"/>
      <dgm:spPr/>
    </dgm:pt>
    <dgm:pt modelId="{F6105572-9B77-45B7-98B5-DC1D31EB2CDE}" type="pres">
      <dgm:prSet presAssocID="{5A527B1B-365D-4D85-A0C9-C9B93EA4733C}" presName="imageRepeatNode" presStyleLbl="alignAcc1" presStyleIdx="4" presStyleCnt="8"/>
      <dgm:spPr/>
      <dgm:t>
        <a:bodyPr/>
        <a:lstStyle/>
        <a:p>
          <a:endParaRPr lang="pt-BR"/>
        </a:p>
      </dgm:t>
    </dgm:pt>
    <dgm:pt modelId="{7ADD65AE-3B2C-4FA5-96E1-397022314B69}" type="pres">
      <dgm:prSet presAssocID="{5A527B1B-365D-4D85-A0C9-C9B93EA4733C}" presName="imageaccent5" presStyleCnt="0"/>
      <dgm:spPr/>
    </dgm:pt>
    <dgm:pt modelId="{E34DC9A8-ACFE-46D5-8068-614009AFF823}" type="pres">
      <dgm:prSet presAssocID="{5A527B1B-365D-4D85-A0C9-C9B93EA4733C}" presName="accentRepeatNode" presStyleLbl="solidAlignAcc1" presStyleIdx="9" presStyleCnt="16"/>
      <dgm:spPr/>
    </dgm:pt>
    <dgm:pt modelId="{B744A81F-1227-453D-8BA7-7CE866AE112E}" type="pres">
      <dgm:prSet presAssocID="{0A9C1BA5-F2D6-41DA-A8C9-8CA369E8369E}" presName="text6" presStyleCnt="0"/>
      <dgm:spPr/>
    </dgm:pt>
    <dgm:pt modelId="{B34138BA-7328-4845-B1AA-442C2DD5866C}" type="pres">
      <dgm:prSet presAssocID="{0A9C1BA5-F2D6-41DA-A8C9-8CA369E8369E}" presName="textRepeatNode" presStyleLbl="alignNode1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32032BE-8267-4CA1-8278-A7F492D3BB9A}" type="pres">
      <dgm:prSet presAssocID="{0A9C1BA5-F2D6-41DA-A8C9-8CA369E8369E}" presName="textaccent6" presStyleCnt="0"/>
      <dgm:spPr/>
    </dgm:pt>
    <dgm:pt modelId="{FD349EEA-2C15-4150-BF6F-0A0199F2E3DC}" type="pres">
      <dgm:prSet presAssocID="{0A9C1BA5-F2D6-41DA-A8C9-8CA369E8369E}" presName="accentRepeatNode" presStyleLbl="solidAlignAcc1" presStyleIdx="10" presStyleCnt="16"/>
      <dgm:spPr/>
    </dgm:pt>
    <dgm:pt modelId="{A8E72D5F-E77F-4CE8-83C0-1BC28DCC92D5}" type="pres">
      <dgm:prSet presAssocID="{705BE494-976E-4EDC-826E-47F03E44AEA0}" presName="image6" presStyleCnt="0"/>
      <dgm:spPr/>
    </dgm:pt>
    <dgm:pt modelId="{CC485DB5-847A-4528-907C-F5683C34502C}" type="pres">
      <dgm:prSet presAssocID="{705BE494-976E-4EDC-826E-47F03E44AEA0}" presName="imageRepeatNode" presStyleLbl="alignAcc1" presStyleIdx="5" presStyleCnt="8"/>
      <dgm:spPr/>
      <dgm:t>
        <a:bodyPr/>
        <a:lstStyle/>
        <a:p>
          <a:endParaRPr lang="pt-BR"/>
        </a:p>
      </dgm:t>
    </dgm:pt>
    <dgm:pt modelId="{23774D61-2A46-47AB-AEDD-49F42ED3CDA5}" type="pres">
      <dgm:prSet presAssocID="{705BE494-976E-4EDC-826E-47F03E44AEA0}" presName="imageaccent6" presStyleCnt="0"/>
      <dgm:spPr/>
    </dgm:pt>
    <dgm:pt modelId="{123465EC-1B2C-41D1-B985-26D696A1E169}" type="pres">
      <dgm:prSet presAssocID="{705BE494-976E-4EDC-826E-47F03E44AEA0}" presName="accentRepeatNode" presStyleLbl="solidAlignAcc1" presStyleIdx="11" presStyleCnt="16"/>
      <dgm:spPr/>
    </dgm:pt>
    <dgm:pt modelId="{075E23CC-3857-4292-8C25-794E09716F97}" type="pres">
      <dgm:prSet presAssocID="{A8852DB9-F281-48A9-AA16-E7C284934368}" presName="text7" presStyleCnt="0"/>
      <dgm:spPr/>
    </dgm:pt>
    <dgm:pt modelId="{8F9AF615-107C-4A9A-8645-BDAD4F47A746}" type="pres">
      <dgm:prSet presAssocID="{A8852DB9-F281-48A9-AA16-E7C284934368}" presName="textRepeatNode" presStyleLbl="alignNode1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9F28469-C093-4E17-A34A-68BAE279DAFC}" type="pres">
      <dgm:prSet presAssocID="{A8852DB9-F281-48A9-AA16-E7C284934368}" presName="textaccent7" presStyleCnt="0"/>
      <dgm:spPr/>
    </dgm:pt>
    <dgm:pt modelId="{6B9C71A3-4C58-4B6A-8813-BFF95800DDAE}" type="pres">
      <dgm:prSet presAssocID="{A8852DB9-F281-48A9-AA16-E7C284934368}" presName="accentRepeatNode" presStyleLbl="solidAlignAcc1" presStyleIdx="12" presStyleCnt="16"/>
      <dgm:spPr/>
    </dgm:pt>
    <dgm:pt modelId="{2C06941F-4790-4013-ACB3-8E20E55F6831}" type="pres">
      <dgm:prSet presAssocID="{64CCA4CD-7BEE-4157-80AB-E570C94DFA56}" presName="image7" presStyleCnt="0"/>
      <dgm:spPr/>
    </dgm:pt>
    <dgm:pt modelId="{F7D340B6-3220-4334-AB9F-63A1EBD9B845}" type="pres">
      <dgm:prSet presAssocID="{64CCA4CD-7BEE-4157-80AB-E570C94DFA56}" presName="imageRepeatNode" presStyleLbl="alignAcc1" presStyleIdx="6" presStyleCnt="8"/>
      <dgm:spPr/>
      <dgm:t>
        <a:bodyPr/>
        <a:lstStyle/>
        <a:p>
          <a:endParaRPr lang="pt-BR"/>
        </a:p>
      </dgm:t>
    </dgm:pt>
    <dgm:pt modelId="{14E95988-4B4F-4751-B83C-7A954ED012BB}" type="pres">
      <dgm:prSet presAssocID="{64CCA4CD-7BEE-4157-80AB-E570C94DFA56}" presName="imageaccent7" presStyleCnt="0"/>
      <dgm:spPr/>
    </dgm:pt>
    <dgm:pt modelId="{29FE76F5-2FDB-4027-A632-01409E6EC0E0}" type="pres">
      <dgm:prSet presAssocID="{64CCA4CD-7BEE-4157-80AB-E570C94DFA56}" presName="accentRepeatNode" presStyleLbl="solidAlignAcc1" presStyleIdx="13" presStyleCnt="16"/>
      <dgm:spPr/>
    </dgm:pt>
    <dgm:pt modelId="{35E07872-9AC7-4BAF-86A7-4585044D5DF8}" type="pres">
      <dgm:prSet presAssocID="{17A0B24B-0C51-46A8-8B0E-BD9E9E70046E}" presName="text8" presStyleCnt="0"/>
      <dgm:spPr/>
    </dgm:pt>
    <dgm:pt modelId="{78F9A424-4F53-44EB-A23B-68E3DE29E345}" type="pres">
      <dgm:prSet presAssocID="{17A0B24B-0C51-46A8-8B0E-BD9E9E70046E}" presName="textRepeatNode" presStyleLbl="alignNode1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58A10DF-7104-44D0-B0AA-C26C6A57B3E8}" type="pres">
      <dgm:prSet presAssocID="{17A0B24B-0C51-46A8-8B0E-BD9E9E70046E}" presName="textaccent8" presStyleCnt="0"/>
      <dgm:spPr/>
    </dgm:pt>
    <dgm:pt modelId="{C42454BD-3BBD-429B-9A30-5695F288C3AB}" type="pres">
      <dgm:prSet presAssocID="{17A0B24B-0C51-46A8-8B0E-BD9E9E70046E}" presName="accentRepeatNode" presStyleLbl="solidAlignAcc1" presStyleIdx="14" presStyleCnt="16"/>
      <dgm:spPr/>
    </dgm:pt>
    <dgm:pt modelId="{F613D2E0-3313-4786-BE1C-BCF874CE3C13}" type="pres">
      <dgm:prSet presAssocID="{00491621-5F9D-447D-B28C-822CEE40EF54}" presName="image8" presStyleCnt="0"/>
      <dgm:spPr/>
    </dgm:pt>
    <dgm:pt modelId="{A4752176-86C9-482C-9C19-44A2FFCD3813}" type="pres">
      <dgm:prSet presAssocID="{00491621-5F9D-447D-B28C-822CEE40EF54}" presName="imageRepeatNode" presStyleLbl="alignAcc1" presStyleIdx="7" presStyleCnt="8"/>
      <dgm:spPr/>
      <dgm:t>
        <a:bodyPr/>
        <a:lstStyle/>
        <a:p>
          <a:endParaRPr lang="pt-BR"/>
        </a:p>
      </dgm:t>
    </dgm:pt>
    <dgm:pt modelId="{F8AB1825-1860-4A54-95F6-C68D285F04C2}" type="pres">
      <dgm:prSet presAssocID="{00491621-5F9D-447D-B28C-822CEE40EF54}" presName="imageaccent8" presStyleCnt="0"/>
      <dgm:spPr/>
    </dgm:pt>
    <dgm:pt modelId="{A61D7212-2DB8-4A12-9EE5-91CBBCA9D6E3}" type="pres">
      <dgm:prSet presAssocID="{00491621-5F9D-447D-B28C-822CEE40EF54}" presName="accentRepeatNode" presStyleLbl="solidAlignAcc1" presStyleIdx="15" presStyleCnt="16"/>
      <dgm:spPr/>
    </dgm:pt>
  </dgm:ptLst>
  <dgm:cxnLst>
    <dgm:cxn modelId="{0097A70C-7150-4307-AFEA-69586AA40087}" type="presOf" srcId="{DC1A8740-64AF-4518-AEDB-28B1A9126111}" destId="{9D7E7011-3475-4ADE-8F25-174987D845EA}" srcOrd="0" destOrd="0" presId="urn:microsoft.com/office/officeart/2008/layout/HexagonCluster"/>
    <dgm:cxn modelId="{6EE539E8-485A-4B21-A1CE-B1FDA50CC2FA}" type="presOf" srcId="{A8852DB9-F281-48A9-AA16-E7C284934368}" destId="{8F9AF615-107C-4A9A-8645-BDAD4F47A746}" srcOrd="0" destOrd="0" presId="urn:microsoft.com/office/officeart/2008/layout/HexagonCluster"/>
    <dgm:cxn modelId="{B63C3CA8-92CE-4AF3-806F-CEE2E640A605}" type="presOf" srcId="{9A8DAF80-854F-46A5-BC83-E744DDC78B0B}" destId="{FEECA0C0-CBAD-4882-836B-379917395D19}" srcOrd="0" destOrd="0" presId="urn:microsoft.com/office/officeart/2008/layout/HexagonCluster"/>
    <dgm:cxn modelId="{4783CC83-E1F6-4A8B-83C4-D226FB063B43}" srcId="{DC1A8740-64AF-4518-AEDB-28B1A9126111}" destId="{0B1BA7D2-E6E6-4887-9B19-88FE04516698}" srcOrd="1" destOrd="0" parTransId="{B396F52C-3BCD-4B43-98D2-5F80DE69D5B5}" sibTransId="{E8B8D94C-A183-4DD1-AA1F-D4DA170A83CD}"/>
    <dgm:cxn modelId="{8D1BBD5E-BC7C-4C3B-B2AE-EF6B29930614}" srcId="{DC1A8740-64AF-4518-AEDB-28B1A9126111}" destId="{EEFFC4F8-5A35-40A3-8C80-28C5B75B2590}" srcOrd="3" destOrd="0" parTransId="{12CDD6FA-5FE8-4801-BC84-2BFC43F370BC}" sibTransId="{85E07A23-CCF5-4E7F-A858-5B3ECB5F9A6F}"/>
    <dgm:cxn modelId="{06849CF9-0932-4FB3-89D1-18FF00EBDA22}" srcId="{DC1A8740-64AF-4518-AEDB-28B1A9126111}" destId="{0EB6DF8B-4824-41BB-A692-A05E7E7E1769}" srcOrd="4" destOrd="0" parTransId="{77C5458D-3625-4E33-959C-F50F11E7036A}" sibTransId="{5A527B1B-365D-4D85-A0C9-C9B93EA4733C}"/>
    <dgm:cxn modelId="{22462B21-D82A-4D97-B89C-EFB700BB604C}" type="presOf" srcId="{64CCA4CD-7BEE-4157-80AB-E570C94DFA56}" destId="{F7D340B6-3220-4334-AB9F-63A1EBD9B845}" srcOrd="0" destOrd="0" presId="urn:microsoft.com/office/officeart/2008/layout/HexagonCluster"/>
    <dgm:cxn modelId="{BAED2EA1-02D2-4F69-BF75-2C0139B1D3A7}" type="presOf" srcId="{0A9C1BA5-F2D6-41DA-A8C9-8CA369E8369E}" destId="{B34138BA-7328-4845-B1AA-442C2DD5866C}" srcOrd="0" destOrd="0" presId="urn:microsoft.com/office/officeart/2008/layout/HexagonCluster"/>
    <dgm:cxn modelId="{B416333B-BB45-4797-B51A-D9FF54E80D03}" type="presOf" srcId="{00491621-5F9D-447D-B28C-822CEE40EF54}" destId="{A4752176-86C9-482C-9C19-44A2FFCD3813}" srcOrd="0" destOrd="0" presId="urn:microsoft.com/office/officeart/2008/layout/HexagonCluster"/>
    <dgm:cxn modelId="{6DCF1CCA-869C-4934-B1FB-E683F1EE018A}" type="presOf" srcId="{E8B8D94C-A183-4DD1-AA1F-D4DA170A83CD}" destId="{5D51B580-853C-41B3-ACD0-421C12E59A5B}" srcOrd="0" destOrd="0" presId="urn:microsoft.com/office/officeart/2008/layout/HexagonCluster"/>
    <dgm:cxn modelId="{8445FF2E-CB59-42F9-B1C0-F441E736D5AA}" type="presOf" srcId="{C56F27AB-09B7-4BFF-8D23-4355B2B68004}" destId="{3DD5D0CD-AD26-4368-AC23-9E47B050423C}" srcOrd="0" destOrd="0" presId="urn:microsoft.com/office/officeart/2008/layout/HexagonCluster"/>
    <dgm:cxn modelId="{ACE9E256-9034-4B32-B0B9-845DC6D5DF76}" type="presOf" srcId="{EEFFC4F8-5A35-40A3-8C80-28C5B75B2590}" destId="{276882F5-9148-4C6D-9355-5A48DAB42F76}" srcOrd="0" destOrd="0" presId="urn:microsoft.com/office/officeart/2008/layout/HexagonCluster"/>
    <dgm:cxn modelId="{7D40A308-B135-4AA3-97A8-1A3F361A661F}" srcId="{DC1A8740-64AF-4518-AEDB-28B1A9126111}" destId="{17A0B24B-0C51-46A8-8B0E-BD9E9E70046E}" srcOrd="7" destOrd="0" parTransId="{A969F787-86C7-429E-B389-CD770CE1650A}" sibTransId="{00491621-5F9D-447D-B28C-822CEE40EF54}"/>
    <dgm:cxn modelId="{DF0059D4-95C9-4828-9B3C-2912A202D092}" type="presOf" srcId="{0EB6DF8B-4824-41BB-A692-A05E7E7E1769}" destId="{956DCF5E-5324-42CF-A3D7-009174C56A22}" srcOrd="0" destOrd="0" presId="urn:microsoft.com/office/officeart/2008/layout/HexagonCluster"/>
    <dgm:cxn modelId="{ECCD9960-3C27-4C32-9059-2B5B6F0F1D4D}" type="presOf" srcId="{705BE494-976E-4EDC-826E-47F03E44AEA0}" destId="{CC485DB5-847A-4528-907C-F5683C34502C}" srcOrd="0" destOrd="0" presId="urn:microsoft.com/office/officeart/2008/layout/HexagonCluster"/>
    <dgm:cxn modelId="{8CEDAF1A-24F7-4751-BAEF-B343E7757326}" srcId="{DC1A8740-64AF-4518-AEDB-28B1A9126111}" destId="{2215FC09-73C7-44D6-B4B4-DA87A7164254}" srcOrd="0" destOrd="0" parTransId="{8832710A-C1FB-4235-925A-03F51D9FAE70}" sibTransId="{9A8DAF80-854F-46A5-BC83-E744DDC78B0B}"/>
    <dgm:cxn modelId="{FC84A72A-DE9E-48AD-9671-F3617C7E4408}" srcId="{DC1A8740-64AF-4518-AEDB-28B1A9126111}" destId="{0A9C1BA5-F2D6-41DA-A8C9-8CA369E8369E}" srcOrd="5" destOrd="0" parTransId="{E909E697-E7BB-4C4A-8442-4704226A9B3F}" sibTransId="{705BE494-976E-4EDC-826E-47F03E44AEA0}"/>
    <dgm:cxn modelId="{0EB1405D-6865-4AE7-9ACC-4F04EED135DE}" type="presOf" srcId="{85E07A23-CCF5-4E7F-A858-5B3ECB5F9A6F}" destId="{5641148E-77AF-4BD1-B2BF-54213847B286}" srcOrd="0" destOrd="0" presId="urn:microsoft.com/office/officeart/2008/layout/HexagonCluster"/>
    <dgm:cxn modelId="{CC24389A-489E-45B0-B08C-A82ECDF4CCE5}" type="presOf" srcId="{2215FC09-73C7-44D6-B4B4-DA87A7164254}" destId="{86270891-49B9-4AA9-B3D5-38879E33CD03}" srcOrd="0" destOrd="0" presId="urn:microsoft.com/office/officeart/2008/layout/HexagonCluster"/>
    <dgm:cxn modelId="{F2CA06C0-1D15-4E43-9352-8D049AC4C1C8}" type="presOf" srcId="{1686DF19-9069-49E3-964C-623F46473A11}" destId="{F7E17DB7-6396-4BEB-9643-F86A4B5EB744}" srcOrd="0" destOrd="0" presId="urn:microsoft.com/office/officeart/2008/layout/HexagonCluster"/>
    <dgm:cxn modelId="{28498913-B739-42B7-B7BD-E987742C2C3A}" type="presOf" srcId="{5A527B1B-365D-4D85-A0C9-C9B93EA4733C}" destId="{F6105572-9B77-45B7-98B5-DC1D31EB2CDE}" srcOrd="0" destOrd="0" presId="urn:microsoft.com/office/officeart/2008/layout/HexagonCluster"/>
    <dgm:cxn modelId="{E5DDF8D3-96A6-41A9-80F1-FE1FA30BD09A}" type="presOf" srcId="{0B1BA7D2-E6E6-4887-9B19-88FE04516698}" destId="{BED9EC5B-5AAE-44C0-B450-C34FA5D4BEC3}" srcOrd="0" destOrd="0" presId="urn:microsoft.com/office/officeart/2008/layout/HexagonCluster"/>
    <dgm:cxn modelId="{89CF4A62-338F-4032-9E63-FFC0F3108A12}" type="presOf" srcId="{17A0B24B-0C51-46A8-8B0E-BD9E9E70046E}" destId="{78F9A424-4F53-44EB-A23B-68E3DE29E345}" srcOrd="0" destOrd="0" presId="urn:microsoft.com/office/officeart/2008/layout/HexagonCluster"/>
    <dgm:cxn modelId="{7E0092C2-BEDD-431D-A984-C29BAC6E269A}" srcId="{DC1A8740-64AF-4518-AEDB-28B1A9126111}" destId="{A8852DB9-F281-48A9-AA16-E7C284934368}" srcOrd="6" destOrd="0" parTransId="{74961D35-8415-433E-908B-607281F899C1}" sibTransId="{64CCA4CD-7BEE-4157-80AB-E570C94DFA56}"/>
    <dgm:cxn modelId="{683CB995-1D73-4AB7-B1FE-516D885B3D94}" srcId="{DC1A8740-64AF-4518-AEDB-28B1A9126111}" destId="{1686DF19-9069-49E3-964C-623F46473A11}" srcOrd="2" destOrd="0" parTransId="{76D3FA37-606B-4209-8F64-2DD9499C035D}" sibTransId="{C56F27AB-09B7-4BFF-8D23-4355B2B68004}"/>
    <dgm:cxn modelId="{4318BF1A-A63F-4BDF-849B-CE3BD0EED6A1}" type="presParOf" srcId="{9D7E7011-3475-4ADE-8F25-174987D845EA}" destId="{740DB9E2-53CB-404D-B5E1-ACE26F8B550B}" srcOrd="0" destOrd="0" presId="urn:microsoft.com/office/officeart/2008/layout/HexagonCluster"/>
    <dgm:cxn modelId="{0C898BB7-1A25-4B94-B71F-354DF97BA6C8}" type="presParOf" srcId="{740DB9E2-53CB-404D-B5E1-ACE26F8B550B}" destId="{86270891-49B9-4AA9-B3D5-38879E33CD03}" srcOrd="0" destOrd="0" presId="urn:microsoft.com/office/officeart/2008/layout/HexagonCluster"/>
    <dgm:cxn modelId="{6EBF61A2-7582-44DB-B395-35E74DB276DD}" type="presParOf" srcId="{9D7E7011-3475-4ADE-8F25-174987D845EA}" destId="{82601C51-CF28-441E-8CC1-68F890427DF2}" srcOrd="1" destOrd="0" presId="urn:microsoft.com/office/officeart/2008/layout/HexagonCluster"/>
    <dgm:cxn modelId="{804EE3A2-4E20-4618-8AF5-27157B1FBAC5}" type="presParOf" srcId="{82601C51-CF28-441E-8CC1-68F890427DF2}" destId="{AB5CC8C4-B46B-475A-B455-E16D39AFC8C6}" srcOrd="0" destOrd="0" presId="urn:microsoft.com/office/officeart/2008/layout/HexagonCluster"/>
    <dgm:cxn modelId="{6F9C0834-AAC2-4F1A-AF28-75BB40070BA8}" type="presParOf" srcId="{9D7E7011-3475-4ADE-8F25-174987D845EA}" destId="{4ADA6B60-5542-44EA-90D5-3783DF9CCF6D}" srcOrd="2" destOrd="0" presId="urn:microsoft.com/office/officeart/2008/layout/HexagonCluster"/>
    <dgm:cxn modelId="{FDE63D6E-3983-4E14-AF4C-B38F316D0DAC}" type="presParOf" srcId="{4ADA6B60-5542-44EA-90D5-3783DF9CCF6D}" destId="{FEECA0C0-CBAD-4882-836B-379917395D19}" srcOrd="0" destOrd="0" presId="urn:microsoft.com/office/officeart/2008/layout/HexagonCluster"/>
    <dgm:cxn modelId="{C3562E96-8478-4FD5-B75F-36F63DDF106D}" type="presParOf" srcId="{9D7E7011-3475-4ADE-8F25-174987D845EA}" destId="{2734B715-C178-46E4-9337-C717C29B9758}" srcOrd="3" destOrd="0" presId="urn:microsoft.com/office/officeart/2008/layout/HexagonCluster"/>
    <dgm:cxn modelId="{BE0DBCBB-29FA-472C-BC1D-309DE1CE7047}" type="presParOf" srcId="{2734B715-C178-46E4-9337-C717C29B9758}" destId="{BFFC490C-AAF6-4EFE-BE83-5BB9B976A2A3}" srcOrd="0" destOrd="0" presId="urn:microsoft.com/office/officeart/2008/layout/HexagonCluster"/>
    <dgm:cxn modelId="{8B793447-B82D-46AB-BB1F-7D72276D09FF}" type="presParOf" srcId="{9D7E7011-3475-4ADE-8F25-174987D845EA}" destId="{0FE50B2B-60AD-48E0-A27E-2F21BBD378E0}" srcOrd="4" destOrd="0" presId="urn:microsoft.com/office/officeart/2008/layout/HexagonCluster"/>
    <dgm:cxn modelId="{B29228C8-94E9-4167-9FC3-1E5EAE1FBD78}" type="presParOf" srcId="{0FE50B2B-60AD-48E0-A27E-2F21BBD378E0}" destId="{BED9EC5B-5AAE-44C0-B450-C34FA5D4BEC3}" srcOrd="0" destOrd="0" presId="urn:microsoft.com/office/officeart/2008/layout/HexagonCluster"/>
    <dgm:cxn modelId="{5AD9EA6F-507B-4424-AEB8-685F320FB4FD}" type="presParOf" srcId="{9D7E7011-3475-4ADE-8F25-174987D845EA}" destId="{28C155DD-1E37-425E-AAC8-414CBF35B267}" srcOrd="5" destOrd="0" presId="urn:microsoft.com/office/officeart/2008/layout/HexagonCluster"/>
    <dgm:cxn modelId="{CB14DC5C-7830-4988-BFE4-1761388CBB9C}" type="presParOf" srcId="{28C155DD-1E37-425E-AAC8-414CBF35B267}" destId="{72A8CAAC-F093-4F30-BB45-C7285D7D7C11}" srcOrd="0" destOrd="0" presId="urn:microsoft.com/office/officeart/2008/layout/HexagonCluster"/>
    <dgm:cxn modelId="{2DA6B457-75D4-40D0-8A9B-563BC0DD4531}" type="presParOf" srcId="{9D7E7011-3475-4ADE-8F25-174987D845EA}" destId="{E284BFF8-4907-48F0-A78B-729E45BFC29E}" srcOrd="6" destOrd="0" presId="urn:microsoft.com/office/officeart/2008/layout/HexagonCluster"/>
    <dgm:cxn modelId="{53F8CB13-7E6F-44A0-9425-4E924E23BBB7}" type="presParOf" srcId="{E284BFF8-4907-48F0-A78B-729E45BFC29E}" destId="{5D51B580-853C-41B3-ACD0-421C12E59A5B}" srcOrd="0" destOrd="0" presId="urn:microsoft.com/office/officeart/2008/layout/HexagonCluster"/>
    <dgm:cxn modelId="{6F5FC2D2-A918-45B5-A001-4526E54E53E1}" type="presParOf" srcId="{9D7E7011-3475-4ADE-8F25-174987D845EA}" destId="{E85CAEA1-5227-42A9-89C2-5D0824D64F22}" srcOrd="7" destOrd="0" presId="urn:microsoft.com/office/officeart/2008/layout/HexagonCluster"/>
    <dgm:cxn modelId="{30A049F8-E97F-4C36-8D23-084EFCA05B63}" type="presParOf" srcId="{E85CAEA1-5227-42A9-89C2-5D0824D64F22}" destId="{7A909191-BDFA-469F-BEDD-667538A7E96D}" srcOrd="0" destOrd="0" presId="urn:microsoft.com/office/officeart/2008/layout/HexagonCluster"/>
    <dgm:cxn modelId="{64915441-B663-4444-8412-55350D2AA146}" type="presParOf" srcId="{9D7E7011-3475-4ADE-8F25-174987D845EA}" destId="{AEC4289C-1E72-47F0-9C6E-AD2DDED4AD94}" srcOrd="8" destOrd="0" presId="urn:microsoft.com/office/officeart/2008/layout/HexagonCluster"/>
    <dgm:cxn modelId="{F43148FE-9B7E-42C6-BEF5-D3B4B48A4850}" type="presParOf" srcId="{AEC4289C-1E72-47F0-9C6E-AD2DDED4AD94}" destId="{F7E17DB7-6396-4BEB-9643-F86A4B5EB744}" srcOrd="0" destOrd="0" presId="urn:microsoft.com/office/officeart/2008/layout/HexagonCluster"/>
    <dgm:cxn modelId="{DBB84C13-705B-4C2F-9E91-2CF71A9B2E40}" type="presParOf" srcId="{9D7E7011-3475-4ADE-8F25-174987D845EA}" destId="{2835761F-4FFB-4B3C-B1DF-2908F4DABED6}" srcOrd="9" destOrd="0" presId="urn:microsoft.com/office/officeart/2008/layout/HexagonCluster"/>
    <dgm:cxn modelId="{EFCAD954-E560-4668-AE59-E9317941EC85}" type="presParOf" srcId="{2835761F-4FFB-4B3C-B1DF-2908F4DABED6}" destId="{0AA2C2FC-661E-4E52-B279-FAB3C24E2F34}" srcOrd="0" destOrd="0" presId="urn:microsoft.com/office/officeart/2008/layout/HexagonCluster"/>
    <dgm:cxn modelId="{4E24FCB6-485F-43DC-B3BA-E47516CE0E5B}" type="presParOf" srcId="{9D7E7011-3475-4ADE-8F25-174987D845EA}" destId="{B79D099B-A0C1-4288-BC2A-B6E53EEBF40E}" srcOrd="10" destOrd="0" presId="urn:microsoft.com/office/officeart/2008/layout/HexagonCluster"/>
    <dgm:cxn modelId="{7442AAA1-C01C-4C32-9C7E-E4ADED73A956}" type="presParOf" srcId="{B79D099B-A0C1-4288-BC2A-B6E53EEBF40E}" destId="{3DD5D0CD-AD26-4368-AC23-9E47B050423C}" srcOrd="0" destOrd="0" presId="urn:microsoft.com/office/officeart/2008/layout/HexagonCluster"/>
    <dgm:cxn modelId="{E9FA4CAA-9DAA-45C4-956B-2C0C24F04F36}" type="presParOf" srcId="{9D7E7011-3475-4ADE-8F25-174987D845EA}" destId="{3D26441D-0734-4F94-BD36-83AAD3C5336C}" srcOrd="11" destOrd="0" presId="urn:microsoft.com/office/officeart/2008/layout/HexagonCluster"/>
    <dgm:cxn modelId="{AD3A5904-BB0A-4A0D-9261-754ED85592F6}" type="presParOf" srcId="{3D26441D-0734-4F94-BD36-83AAD3C5336C}" destId="{B6D8B012-3903-4040-A5F0-12E19DF04D4E}" srcOrd="0" destOrd="0" presId="urn:microsoft.com/office/officeart/2008/layout/HexagonCluster"/>
    <dgm:cxn modelId="{94766D6B-FF1C-4989-9C04-ED5AF60FCBFB}" type="presParOf" srcId="{9D7E7011-3475-4ADE-8F25-174987D845EA}" destId="{398F3BF1-80F8-43D3-8460-834DE06F5404}" srcOrd="12" destOrd="0" presId="urn:microsoft.com/office/officeart/2008/layout/HexagonCluster"/>
    <dgm:cxn modelId="{924DFBD4-BC8E-469E-99DE-E9F7271ED294}" type="presParOf" srcId="{398F3BF1-80F8-43D3-8460-834DE06F5404}" destId="{276882F5-9148-4C6D-9355-5A48DAB42F76}" srcOrd="0" destOrd="0" presId="urn:microsoft.com/office/officeart/2008/layout/HexagonCluster"/>
    <dgm:cxn modelId="{0CC19DF4-44C5-4512-93AE-702573A6C778}" type="presParOf" srcId="{9D7E7011-3475-4ADE-8F25-174987D845EA}" destId="{1FED557B-F218-4A90-8027-D5E0AF64091F}" srcOrd="13" destOrd="0" presId="urn:microsoft.com/office/officeart/2008/layout/HexagonCluster"/>
    <dgm:cxn modelId="{2A997E02-8531-4D47-9789-1D849FF1C554}" type="presParOf" srcId="{1FED557B-F218-4A90-8027-D5E0AF64091F}" destId="{E19970DD-3EBA-4079-8F06-E2AB0331CD12}" srcOrd="0" destOrd="0" presId="urn:microsoft.com/office/officeart/2008/layout/HexagonCluster"/>
    <dgm:cxn modelId="{4016A073-A1D9-442D-AEF3-A251DBD9E2C4}" type="presParOf" srcId="{9D7E7011-3475-4ADE-8F25-174987D845EA}" destId="{0F1FC309-74DF-4157-81DC-A123C97B98DF}" srcOrd="14" destOrd="0" presId="urn:microsoft.com/office/officeart/2008/layout/HexagonCluster"/>
    <dgm:cxn modelId="{5D5F3DC8-2F77-4A2C-8D73-E85C72908954}" type="presParOf" srcId="{0F1FC309-74DF-4157-81DC-A123C97B98DF}" destId="{5641148E-77AF-4BD1-B2BF-54213847B286}" srcOrd="0" destOrd="0" presId="urn:microsoft.com/office/officeart/2008/layout/HexagonCluster"/>
    <dgm:cxn modelId="{CC2EA2F8-0348-40A0-AD7B-779E24BB06A4}" type="presParOf" srcId="{9D7E7011-3475-4ADE-8F25-174987D845EA}" destId="{CB2CE250-3F48-40D0-B328-A59212E1C80E}" srcOrd="15" destOrd="0" presId="urn:microsoft.com/office/officeart/2008/layout/HexagonCluster"/>
    <dgm:cxn modelId="{54ECD216-FA9C-4779-8FFD-2C5510C6244C}" type="presParOf" srcId="{CB2CE250-3F48-40D0-B328-A59212E1C80E}" destId="{D3C468E1-6776-4B15-9D01-5F2F90033F7C}" srcOrd="0" destOrd="0" presId="urn:microsoft.com/office/officeart/2008/layout/HexagonCluster"/>
    <dgm:cxn modelId="{A6959FF2-E1AA-4B94-8D91-0BD63A1C0822}" type="presParOf" srcId="{9D7E7011-3475-4ADE-8F25-174987D845EA}" destId="{57546090-6F05-4D51-BB39-4CCD0ED06974}" srcOrd="16" destOrd="0" presId="urn:microsoft.com/office/officeart/2008/layout/HexagonCluster"/>
    <dgm:cxn modelId="{D93D03A2-587E-4A16-BBEF-F995378C41EF}" type="presParOf" srcId="{57546090-6F05-4D51-BB39-4CCD0ED06974}" destId="{956DCF5E-5324-42CF-A3D7-009174C56A22}" srcOrd="0" destOrd="0" presId="urn:microsoft.com/office/officeart/2008/layout/HexagonCluster"/>
    <dgm:cxn modelId="{4D00525B-8525-413E-B2C7-6740EA4F69AC}" type="presParOf" srcId="{9D7E7011-3475-4ADE-8F25-174987D845EA}" destId="{761079BF-B069-4127-B667-6C06F1EB6C49}" srcOrd="17" destOrd="0" presId="urn:microsoft.com/office/officeart/2008/layout/HexagonCluster"/>
    <dgm:cxn modelId="{4667F5A3-E773-427A-A020-E80C8849F46C}" type="presParOf" srcId="{761079BF-B069-4127-B667-6C06F1EB6C49}" destId="{B9361DB5-2ACC-4EDB-AC2F-35840A786DE0}" srcOrd="0" destOrd="0" presId="urn:microsoft.com/office/officeart/2008/layout/HexagonCluster"/>
    <dgm:cxn modelId="{8F24FC4B-251B-4B44-9A45-4273C44D591B}" type="presParOf" srcId="{9D7E7011-3475-4ADE-8F25-174987D845EA}" destId="{43D4841E-95A9-47D0-A183-310B846CA6B8}" srcOrd="18" destOrd="0" presId="urn:microsoft.com/office/officeart/2008/layout/HexagonCluster"/>
    <dgm:cxn modelId="{225CE033-27F4-44F8-B2C5-2C494F262C5F}" type="presParOf" srcId="{43D4841E-95A9-47D0-A183-310B846CA6B8}" destId="{F6105572-9B77-45B7-98B5-DC1D31EB2CDE}" srcOrd="0" destOrd="0" presId="urn:microsoft.com/office/officeart/2008/layout/HexagonCluster"/>
    <dgm:cxn modelId="{39BFC357-684E-4514-8486-9470764EE8B3}" type="presParOf" srcId="{9D7E7011-3475-4ADE-8F25-174987D845EA}" destId="{7ADD65AE-3B2C-4FA5-96E1-397022314B69}" srcOrd="19" destOrd="0" presId="urn:microsoft.com/office/officeart/2008/layout/HexagonCluster"/>
    <dgm:cxn modelId="{C0BEC785-02F0-4DA8-A512-836E5E943E96}" type="presParOf" srcId="{7ADD65AE-3B2C-4FA5-96E1-397022314B69}" destId="{E34DC9A8-ACFE-46D5-8068-614009AFF823}" srcOrd="0" destOrd="0" presId="urn:microsoft.com/office/officeart/2008/layout/HexagonCluster"/>
    <dgm:cxn modelId="{C75C5FB1-675C-4B4E-9CB5-E063880E6412}" type="presParOf" srcId="{9D7E7011-3475-4ADE-8F25-174987D845EA}" destId="{B744A81F-1227-453D-8BA7-7CE866AE112E}" srcOrd="20" destOrd="0" presId="urn:microsoft.com/office/officeart/2008/layout/HexagonCluster"/>
    <dgm:cxn modelId="{AE382017-B4AE-40A7-9865-D14D1E8873FB}" type="presParOf" srcId="{B744A81F-1227-453D-8BA7-7CE866AE112E}" destId="{B34138BA-7328-4845-B1AA-442C2DD5866C}" srcOrd="0" destOrd="0" presId="urn:microsoft.com/office/officeart/2008/layout/HexagonCluster"/>
    <dgm:cxn modelId="{91D333B4-F7A8-4715-A930-7507211F324C}" type="presParOf" srcId="{9D7E7011-3475-4ADE-8F25-174987D845EA}" destId="{132032BE-8267-4CA1-8278-A7F492D3BB9A}" srcOrd="21" destOrd="0" presId="urn:microsoft.com/office/officeart/2008/layout/HexagonCluster"/>
    <dgm:cxn modelId="{C1BDF3BE-E7AA-4E52-AD11-0CDDEF54E5F7}" type="presParOf" srcId="{132032BE-8267-4CA1-8278-A7F492D3BB9A}" destId="{FD349EEA-2C15-4150-BF6F-0A0199F2E3DC}" srcOrd="0" destOrd="0" presId="urn:microsoft.com/office/officeart/2008/layout/HexagonCluster"/>
    <dgm:cxn modelId="{8DF21889-3B28-4976-AC7B-F85769904EF4}" type="presParOf" srcId="{9D7E7011-3475-4ADE-8F25-174987D845EA}" destId="{A8E72D5F-E77F-4CE8-83C0-1BC28DCC92D5}" srcOrd="22" destOrd="0" presId="urn:microsoft.com/office/officeart/2008/layout/HexagonCluster"/>
    <dgm:cxn modelId="{E1D4B49E-FC36-4E5D-888D-DDE12CB89AB0}" type="presParOf" srcId="{A8E72D5F-E77F-4CE8-83C0-1BC28DCC92D5}" destId="{CC485DB5-847A-4528-907C-F5683C34502C}" srcOrd="0" destOrd="0" presId="urn:microsoft.com/office/officeart/2008/layout/HexagonCluster"/>
    <dgm:cxn modelId="{2029905A-978A-4B5F-B125-768BE214C721}" type="presParOf" srcId="{9D7E7011-3475-4ADE-8F25-174987D845EA}" destId="{23774D61-2A46-47AB-AEDD-49F42ED3CDA5}" srcOrd="23" destOrd="0" presId="urn:microsoft.com/office/officeart/2008/layout/HexagonCluster"/>
    <dgm:cxn modelId="{39643B7A-2A00-440A-9AF0-ADB127D844BE}" type="presParOf" srcId="{23774D61-2A46-47AB-AEDD-49F42ED3CDA5}" destId="{123465EC-1B2C-41D1-B985-26D696A1E169}" srcOrd="0" destOrd="0" presId="urn:microsoft.com/office/officeart/2008/layout/HexagonCluster"/>
    <dgm:cxn modelId="{ECB5F363-DF53-4D23-9B80-3D9DE2B8C476}" type="presParOf" srcId="{9D7E7011-3475-4ADE-8F25-174987D845EA}" destId="{075E23CC-3857-4292-8C25-794E09716F97}" srcOrd="24" destOrd="0" presId="urn:microsoft.com/office/officeart/2008/layout/HexagonCluster"/>
    <dgm:cxn modelId="{78EFFEAE-2B29-4AF2-B4C9-D56FB718BA24}" type="presParOf" srcId="{075E23CC-3857-4292-8C25-794E09716F97}" destId="{8F9AF615-107C-4A9A-8645-BDAD4F47A746}" srcOrd="0" destOrd="0" presId="urn:microsoft.com/office/officeart/2008/layout/HexagonCluster"/>
    <dgm:cxn modelId="{24C6C8E4-50E5-4740-B586-42B71C9D88A2}" type="presParOf" srcId="{9D7E7011-3475-4ADE-8F25-174987D845EA}" destId="{19F28469-C093-4E17-A34A-68BAE279DAFC}" srcOrd="25" destOrd="0" presId="urn:microsoft.com/office/officeart/2008/layout/HexagonCluster"/>
    <dgm:cxn modelId="{93548348-4D72-4505-A29C-BAC61B2F4257}" type="presParOf" srcId="{19F28469-C093-4E17-A34A-68BAE279DAFC}" destId="{6B9C71A3-4C58-4B6A-8813-BFF95800DDAE}" srcOrd="0" destOrd="0" presId="urn:microsoft.com/office/officeart/2008/layout/HexagonCluster"/>
    <dgm:cxn modelId="{03549C9A-E30E-430C-8337-070E91625B82}" type="presParOf" srcId="{9D7E7011-3475-4ADE-8F25-174987D845EA}" destId="{2C06941F-4790-4013-ACB3-8E20E55F6831}" srcOrd="26" destOrd="0" presId="urn:microsoft.com/office/officeart/2008/layout/HexagonCluster"/>
    <dgm:cxn modelId="{4BB09201-ED10-4AFA-8ABD-0189EB9C4840}" type="presParOf" srcId="{2C06941F-4790-4013-ACB3-8E20E55F6831}" destId="{F7D340B6-3220-4334-AB9F-63A1EBD9B845}" srcOrd="0" destOrd="0" presId="urn:microsoft.com/office/officeart/2008/layout/HexagonCluster"/>
    <dgm:cxn modelId="{84DCEE27-78F3-4BC2-90DC-634869CF3900}" type="presParOf" srcId="{9D7E7011-3475-4ADE-8F25-174987D845EA}" destId="{14E95988-4B4F-4751-B83C-7A954ED012BB}" srcOrd="27" destOrd="0" presId="urn:microsoft.com/office/officeart/2008/layout/HexagonCluster"/>
    <dgm:cxn modelId="{C9180EC1-F209-4E26-B96B-CF84518DE306}" type="presParOf" srcId="{14E95988-4B4F-4751-B83C-7A954ED012BB}" destId="{29FE76F5-2FDB-4027-A632-01409E6EC0E0}" srcOrd="0" destOrd="0" presId="urn:microsoft.com/office/officeart/2008/layout/HexagonCluster"/>
    <dgm:cxn modelId="{86AA253C-41C6-43E2-9401-67774255394F}" type="presParOf" srcId="{9D7E7011-3475-4ADE-8F25-174987D845EA}" destId="{35E07872-9AC7-4BAF-86A7-4585044D5DF8}" srcOrd="28" destOrd="0" presId="urn:microsoft.com/office/officeart/2008/layout/HexagonCluster"/>
    <dgm:cxn modelId="{F150297B-030A-43D1-832A-C1D12170A923}" type="presParOf" srcId="{35E07872-9AC7-4BAF-86A7-4585044D5DF8}" destId="{78F9A424-4F53-44EB-A23B-68E3DE29E345}" srcOrd="0" destOrd="0" presId="urn:microsoft.com/office/officeart/2008/layout/HexagonCluster"/>
    <dgm:cxn modelId="{1A14B736-4CF6-4BDF-8C08-632EEA5B4B8B}" type="presParOf" srcId="{9D7E7011-3475-4ADE-8F25-174987D845EA}" destId="{A58A10DF-7104-44D0-B0AA-C26C6A57B3E8}" srcOrd="29" destOrd="0" presId="urn:microsoft.com/office/officeart/2008/layout/HexagonCluster"/>
    <dgm:cxn modelId="{F76E518B-4B1E-4742-9725-56D8C472F7D5}" type="presParOf" srcId="{A58A10DF-7104-44D0-B0AA-C26C6A57B3E8}" destId="{C42454BD-3BBD-429B-9A30-5695F288C3AB}" srcOrd="0" destOrd="0" presId="urn:microsoft.com/office/officeart/2008/layout/HexagonCluster"/>
    <dgm:cxn modelId="{C1492AC5-C41D-435D-9E48-C1C60EF44242}" type="presParOf" srcId="{9D7E7011-3475-4ADE-8F25-174987D845EA}" destId="{F613D2E0-3313-4786-BE1C-BCF874CE3C13}" srcOrd="30" destOrd="0" presId="urn:microsoft.com/office/officeart/2008/layout/HexagonCluster"/>
    <dgm:cxn modelId="{1A8A3F8C-7946-418D-BC70-923B17BE37A7}" type="presParOf" srcId="{F613D2E0-3313-4786-BE1C-BCF874CE3C13}" destId="{A4752176-86C9-482C-9C19-44A2FFCD3813}" srcOrd="0" destOrd="0" presId="urn:microsoft.com/office/officeart/2008/layout/HexagonCluster"/>
    <dgm:cxn modelId="{60182024-DD3C-46D2-B691-31B6C254A823}" type="presParOf" srcId="{9D7E7011-3475-4ADE-8F25-174987D845EA}" destId="{F8AB1825-1860-4A54-95F6-C68D285F04C2}" srcOrd="31" destOrd="0" presId="urn:microsoft.com/office/officeart/2008/layout/HexagonCluster"/>
    <dgm:cxn modelId="{0F34317A-5DD0-4ACB-B555-1098D88A812C}" type="presParOf" srcId="{F8AB1825-1860-4A54-95F6-C68D285F04C2}" destId="{A61D7212-2DB8-4A12-9EE5-91CBBCA9D6E3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08583-2A98-4E99-84DD-B61BB88BB962}">
      <dsp:nvSpPr>
        <dsp:cNvPr id="0" name=""/>
        <dsp:cNvSpPr/>
      </dsp:nvSpPr>
      <dsp:spPr>
        <a:xfrm>
          <a:off x="4430407" y="-50012"/>
          <a:ext cx="1123092" cy="723465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UFSB</a:t>
          </a:r>
          <a:endParaRPr lang="pt-BR" sz="1400" b="1" kern="1200" dirty="0"/>
        </a:p>
      </dsp:txBody>
      <dsp:txXfrm>
        <a:off x="4465724" y="-14695"/>
        <a:ext cx="1052458" cy="652831"/>
      </dsp:txXfrm>
    </dsp:sp>
    <dsp:sp modelId="{FC20F0CC-AF30-43C4-980F-36A93853F422}">
      <dsp:nvSpPr>
        <dsp:cNvPr id="0" name=""/>
        <dsp:cNvSpPr/>
      </dsp:nvSpPr>
      <dsp:spPr>
        <a:xfrm>
          <a:off x="2593165" y="311719"/>
          <a:ext cx="4797576" cy="4797576"/>
        </a:xfrm>
        <a:custGeom>
          <a:avLst/>
          <a:gdLst/>
          <a:ahLst/>
          <a:cxnLst/>
          <a:rect l="0" t="0" r="0" b="0"/>
          <a:pathLst>
            <a:path>
              <a:moveTo>
                <a:pt x="2964618" y="67689"/>
              </a:moveTo>
              <a:arcTo wR="2398788" hR="2398788" stAng="17018617" swAng="61996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03AC6D-84AC-462D-A2C3-1FE506DC006D}">
      <dsp:nvSpPr>
        <dsp:cNvPr id="0" name=""/>
        <dsp:cNvSpPr/>
      </dsp:nvSpPr>
      <dsp:spPr>
        <a:xfrm>
          <a:off x="5957277" y="520498"/>
          <a:ext cx="1153173" cy="704861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CEPLAC</a:t>
          </a:r>
          <a:endParaRPr lang="pt-BR" sz="1400" b="1" kern="1200" dirty="0"/>
        </a:p>
      </dsp:txBody>
      <dsp:txXfrm>
        <a:off x="5991685" y="554906"/>
        <a:ext cx="1084357" cy="636045"/>
      </dsp:txXfrm>
    </dsp:sp>
    <dsp:sp modelId="{E319A707-E4C9-4927-8768-C7276E495206}">
      <dsp:nvSpPr>
        <dsp:cNvPr id="0" name=""/>
        <dsp:cNvSpPr/>
      </dsp:nvSpPr>
      <dsp:spPr>
        <a:xfrm>
          <a:off x="2593165" y="311719"/>
          <a:ext cx="4797576" cy="4797576"/>
        </a:xfrm>
        <a:custGeom>
          <a:avLst/>
          <a:gdLst/>
          <a:ahLst/>
          <a:cxnLst/>
          <a:rect l="0" t="0" r="0" b="0"/>
          <a:pathLst>
            <a:path>
              <a:moveTo>
                <a:pt x="4287151" y="919508"/>
              </a:moveTo>
              <a:arcTo wR="2398788" hR="2398788" stAng="19315563" swAng="105247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18B7D0-F097-4449-819A-70E3F0FC9144}">
      <dsp:nvSpPr>
        <dsp:cNvPr id="0" name=""/>
        <dsp:cNvSpPr/>
      </dsp:nvSpPr>
      <dsp:spPr>
        <a:xfrm>
          <a:off x="6856739" y="1876147"/>
          <a:ext cx="995118" cy="83563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UESC</a:t>
          </a:r>
          <a:endParaRPr lang="pt-BR" sz="1400" b="1" kern="1200" dirty="0"/>
        </a:p>
      </dsp:txBody>
      <dsp:txXfrm>
        <a:off x="6897531" y="1916939"/>
        <a:ext cx="913534" cy="754046"/>
      </dsp:txXfrm>
    </dsp:sp>
    <dsp:sp modelId="{68C93DB6-35DF-4856-ABE8-48CE2969E780}">
      <dsp:nvSpPr>
        <dsp:cNvPr id="0" name=""/>
        <dsp:cNvSpPr/>
      </dsp:nvSpPr>
      <dsp:spPr>
        <a:xfrm>
          <a:off x="2593165" y="311719"/>
          <a:ext cx="4797576" cy="4797576"/>
        </a:xfrm>
        <a:custGeom>
          <a:avLst/>
          <a:gdLst/>
          <a:ahLst/>
          <a:cxnLst/>
          <a:rect l="0" t="0" r="0" b="0"/>
          <a:pathLst>
            <a:path>
              <a:moveTo>
                <a:pt x="4797558" y="2408042"/>
              </a:moveTo>
              <a:arcTo wR="2398788" hR="2398788" stAng="13263" swAng="112670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992D7D-96B4-459F-8753-2D6A9F05CA87}">
      <dsp:nvSpPr>
        <dsp:cNvPr id="0" name=""/>
        <dsp:cNvSpPr/>
      </dsp:nvSpPr>
      <dsp:spPr>
        <a:xfrm>
          <a:off x="6492965" y="3499002"/>
          <a:ext cx="1152799" cy="821798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IFBAIANO</a:t>
          </a:r>
          <a:endParaRPr lang="pt-BR" sz="1400" b="1" kern="1200" dirty="0"/>
        </a:p>
      </dsp:txBody>
      <dsp:txXfrm>
        <a:off x="6533082" y="3539119"/>
        <a:ext cx="1072565" cy="741564"/>
      </dsp:txXfrm>
    </dsp:sp>
    <dsp:sp modelId="{7ED6D026-BFAC-4864-9D92-3200F4A21F42}">
      <dsp:nvSpPr>
        <dsp:cNvPr id="0" name=""/>
        <dsp:cNvSpPr/>
      </dsp:nvSpPr>
      <dsp:spPr>
        <a:xfrm>
          <a:off x="2554741" y="355189"/>
          <a:ext cx="4797576" cy="4797576"/>
        </a:xfrm>
        <a:custGeom>
          <a:avLst/>
          <a:gdLst/>
          <a:ahLst/>
          <a:cxnLst/>
          <a:rect l="0" t="0" r="0" b="0"/>
          <a:pathLst>
            <a:path>
              <a:moveTo>
                <a:pt x="4212051" y="3969220"/>
              </a:moveTo>
              <a:arcTo wR="2398788" hR="2398788" stAng="2453712" swAng="67111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2EDBC5-62EC-4127-B255-A639C846739B}">
      <dsp:nvSpPr>
        <dsp:cNvPr id="0" name=""/>
        <dsp:cNvSpPr/>
      </dsp:nvSpPr>
      <dsp:spPr>
        <a:xfrm>
          <a:off x="5266730" y="4607613"/>
          <a:ext cx="1157218" cy="714029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IFBA</a:t>
          </a:r>
          <a:endParaRPr lang="pt-BR" sz="1400" b="1" kern="1200" dirty="0"/>
        </a:p>
      </dsp:txBody>
      <dsp:txXfrm>
        <a:off x="5301586" y="4642469"/>
        <a:ext cx="1087506" cy="644317"/>
      </dsp:txXfrm>
    </dsp:sp>
    <dsp:sp modelId="{D4F85698-A677-464D-8AD7-994A95D5AE98}">
      <dsp:nvSpPr>
        <dsp:cNvPr id="0" name=""/>
        <dsp:cNvSpPr/>
      </dsp:nvSpPr>
      <dsp:spPr>
        <a:xfrm>
          <a:off x="2646932" y="317674"/>
          <a:ext cx="4797576" cy="4797576"/>
        </a:xfrm>
        <a:custGeom>
          <a:avLst/>
          <a:gdLst/>
          <a:ahLst/>
          <a:cxnLst/>
          <a:rect l="0" t="0" r="0" b="0"/>
          <a:pathLst>
            <a:path>
              <a:moveTo>
                <a:pt x="2614698" y="4787839"/>
              </a:moveTo>
              <a:arcTo wR="2398788" hR="2398788" stAng="5090155" swAng="72048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CEB795-2ADD-4DE2-A1D1-23F83C605C81}">
      <dsp:nvSpPr>
        <dsp:cNvPr id="0" name=""/>
        <dsp:cNvSpPr/>
      </dsp:nvSpPr>
      <dsp:spPr>
        <a:xfrm>
          <a:off x="3588255" y="4598795"/>
          <a:ext cx="1166528" cy="731671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100" b="1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UNEB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100" b="1" kern="1200" dirty="0"/>
        </a:p>
      </dsp:txBody>
      <dsp:txXfrm>
        <a:off x="3623972" y="4634512"/>
        <a:ext cx="1095094" cy="660237"/>
      </dsp:txXfrm>
    </dsp:sp>
    <dsp:sp modelId="{EF79156E-E9A2-4280-9001-6D30D654177D}">
      <dsp:nvSpPr>
        <dsp:cNvPr id="0" name=""/>
        <dsp:cNvSpPr/>
      </dsp:nvSpPr>
      <dsp:spPr>
        <a:xfrm>
          <a:off x="2593165" y="311719"/>
          <a:ext cx="4797576" cy="4797576"/>
        </a:xfrm>
        <a:custGeom>
          <a:avLst/>
          <a:gdLst/>
          <a:ahLst/>
          <a:cxnLst/>
          <a:rect l="0" t="0" r="0" b="0"/>
          <a:pathLst>
            <a:path>
              <a:moveTo>
                <a:pt x="990797" y="4340886"/>
              </a:moveTo>
              <a:arcTo wR="2398788" hR="2398788" stAng="7556491" swAng="74558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FDC3B3-A898-460A-A389-43F40404C99C}">
      <dsp:nvSpPr>
        <dsp:cNvPr id="0" name=""/>
        <dsp:cNvSpPr/>
      </dsp:nvSpPr>
      <dsp:spPr>
        <a:xfrm>
          <a:off x="2351165" y="3519639"/>
          <a:ext cx="1126752" cy="780525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/>
            <a:t>PREFEITURA DE ITABUNA</a:t>
          </a:r>
          <a:endParaRPr lang="pt-BR" sz="1200" b="1" kern="1200" dirty="0"/>
        </a:p>
      </dsp:txBody>
      <dsp:txXfrm>
        <a:off x="2389267" y="3557741"/>
        <a:ext cx="1050548" cy="704321"/>
      </dsp:txXfrm>
    </dsp:sp>
    <dsp:sp modelId="{3F451836-8524-4DFF-9039-05976E41AED6}">
      <dsp:nvSpPr>
        <dsp:cNvPr id="0" name=""/>
        <dsp:cNvSpPr/>
      </dsp:nvSpPr>
      <dsp:spPr>
        <a:xfrm>
          <a:off x="2593165" y="311719"/>
          <a:ext cx="4797576" cy="4797576"/>
        </a:xfrm>
        <a:custGeom>
          <a:avLst/>
          <a:gdLst/>
          <a:ahLst/>
          <a:cxnLst/>
          <a:rect l="0" t="0" r="0" b="0"/>
          <a:pathLst>
            <a:path>
              <a:moveTo>
                <a:pt x="137804" y="3200123"/>
              </a:moveTo>
              <a:arcTo wR="2398788" hR="2398788" stAng="9629082" swAng="116825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F3341-0166-42E4-8EC8-5800449EBB3A}">
      <dsp:nvSpPr>
        <dsp:cNvPr id="0" name=""/>
        <dsp:cNvSpPr/>
      </dsp:nvSpPr>
      <dsp:spPr>
        <a:xfrm>
          <a:off x="2085720" y="1883831"/>
          <a:ext cx="1087774" cy="820262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/>
            <a:t>PREFEITURA DE PORTO SEGURO</a:t>
          </a:r>
          <a:endParaRPr lang="pt-BR" sz="1200" b="1" kern="1200" dirty="0"/>
        </a:p>
      </dsp:txBody>
      <dsp:txXfrm>
        <a:off x="2125762" y="1923873"/>
        <a:ext cx="1007690" cy="740178"/>
      </dsp:txXfrm>
    </dsp:sp>
    <dsp:sp modelId="{8CF1EA90-B8BB-4CFE-92E7-DC6CED2B4E8F}">
      <dsp:nvSpPr>
        <dsp:cNvPr id="0" name=""/>
        <dsp:cNvSpPr/>
      </dsp:nvSpPr>
      <dsp:spPr>
        <a:xfrm>
          <a:off x="2593165" y="311719"/>
          <a:ext cx="4797576" cy="4797576"/>
        </a:xfrm>
        <a:custGeom>
          <a:avLst/>
          <a:gdLst/>
          <a:ahLst/>
          <a:cxnLst/>
          <a:rect l="0" t="0" r="0" b="0"/>
          <a:pathLst>
            <a:path>
              <a:moveTo>
                <a:pt x="149449" y="1565324"/>
              </a:moveTo>
              <a:arcTo wR="2398788" hR="2398788" stAng="12019892" swAng="101994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48D78D-DCD8-4137-A90D-6FF80C41701D}">
      <dsp:nvSpPr>
        <dsp:cNvPr id="0" name=""/>
        <dsp:cNvSpPr/>
      </dsp:nvSpPr>
      <dsp:spPr>
        <a:xfrm>
          <a:off x="2818538" y="495756"/>
          <a:ext cx="1263008" cy="754346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/>
            <a:t>PREFEITURA DE TEIXEIRA DE FREITAS</a:t>
          </a:r>
          <a:endParaRPr lang="pt-BR" sz="1200" b="1" kern="1200" dirty="0"/>
        </a:p>
      </dsp:txBody>
      <dsp:txXfrm>
        <a:off x="2855362" y="532580"/>
        <a:ext cx="1189360" cy="680698"/>
      </dsp:txXfrm>
    </dsp:sp>
    <dsp:sp modelId="{37B06110-D168-4DBE-AAC6-585D5F76F680}">
      <dsp:nvSpPr>
        <dsp:cNvPr id="0" name=""/>
        <dsp:cNvSpPr/>
      </dsp:nvSpPr>
      <dsp:spPr>
        <a:xfrm>
          <a:off x="2593165" y="311719"/>
          <a:ext cx="4797576" cy="4797576"/>
        </a:xfrm>
        <a:custGeom>
          <a:avLst/>
          <a:gdLst/>
          <a:ahLst/>
          <a:cxnLst/>
          <a:rect l="0" t="0" r="0" b="0"/>
          <a:pathLst>
            <a:path>
              <a:moveTo>
                <a:pt x="1480840" y="182585"/>
              </a:moveTo>
              <a:arcTo wR="2398788" hR="2398788" stAng="14850044" swAng="53223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70891-49B9-4AA9-B3D5-38879E33CD03}">
      <dsp:nvSpPr>
        <dsp:cNvPr id="0" name=""/>
        <dsp:cNvSpPr/>
      </dsp:nvSpPr>
      <dsp:spPr>
        <a:xfrm>
          <a:off x="895726" y="1835539"/>
          <a:ext cx="1041273" cy="893810"/>
        </a:xfrm>
        <a:prstGeom prst="hexagon">
          <a:avLst>
            <a:gd name="adj" fmla="val 25000"/>
            <a:gd name="vf" fmla="val 115470"/>
          </a:avLst>
        </a:prstGeom>
        <a:solidFill>
          <a:srgbClr val="00206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UFSB</a:t>
          </a:r>
          <a:endParaRPr lang="pt-BR" sz="1100" kern="1200" dirty="0"/>
        </a:p>
      </dsp:txBody>
      <dsp:txXfrm>
        <a:off x="1056983" y="1973959"/>
        <a:ext cx="718759" cy="616970"/>
      </dsp:txXfrm>
    </dsp:sp>
    <dsp:sp modelId="{AB5CC8C4-B46B-475A-B455-E16D39AFC8C6}">
      <dsp:nvSpPr>
        <dsp:cNvPr id="0" name=""/>
        <dsp:cNvSpPr/>
      </dsp:nvSpPr>
      <dsp:spPr>
        <a:xfrm>
          <a:off x="920732" y="2235303"/>
          <a:ext cx="121182" cy="1047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ECA0C0-CBAD-4882-836B-379917395D19}">
      <dsp:nvSpPr>
        <dsp:cNvPr id="0" name=""/>
        <dsp:cNvSpPr/>
      </dsp:nvSpPr>
      <dsp:spPr>
        <a:xfrm>
          <a:off x="0" y="1341493"/>
          <a:ext cx="1041273" cy="89381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2000" r="-82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FC490C-AAF6-4EFE-BE83-5BB9B976A2A3}">
      <dsp:nvSpPr>
        <dsp:cNvPr id="0" name=""/>
        <dsp:cNvSpPr/>
      </dsp:nvSpPr>
      <dsp:spPr>
        <a:xfrm>
          <a:off x="712990" y="2116692"/>
          <a:ext cx="121182" cy="1047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D9EC5B-5AAE-44C0-B450-C34FA5D4BEC3}">
      <dsp:nvSpPr>
        <dsp:cNvPr id="0" name=""/>
        <dsp:cNvSpPr/>
      </dsp:nvSpPr>
      <dsp:spPr>
        <a:xfrm>
          <a:off x="1791452" y="1338789"/>
          <a:ext cx="1041273" cy="893810"/>
        </a:xfrm>
        <a:prstGeom prst="hexagon">
          <a:avLst>
            <a:gd name="adj" fmla="val 25000"/>
            <a:gd name="vf" fmla="val 115470"/>
          </a:avLst>
        </a:prstGeom>
        <a:solidFill>
          <a:srgbClr val="00206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CEPLAC</a:t>
          </a:r>
          <a:endParaRPr lang="pt-BR" sz="1100" kern="1200" dirty="0"/>
        </a:p>
      </dsp:txBody>
      <dsp:txXfrm>
        <a:off x="1952709" y="1477209"/>
        <a:ext cx="718759" cy="616970"/>
      </dsp:txXfrm>
    </dsp:sp>
    <dsp:sp modelId="{72A8CAAC-F093-4F30-BB45-C7285D7D7C11}">
      <dsp:nvSpPr>
        <dsp:cNvPr id="0" name=""/>
        <dsp:cNvSpPr/>
      </dsp:nvSpPr>
      <dsp:spPr>
        <a:xfrm>
          <a:off x="2508289" y="2111961"/>
          <a:ext cx="121182" cy="1047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1B580-853C-41B3-ACD0-421C12E59A5B}">
      <dsp:nvSpPr>
        <dsp:cNvPr id="0" name=""/>
        <dsp:cNvSpPr/>
      </dsp:nvSpPr>
      <dsp:spPr>
        <a:xfrm>
          <a:off x="2687819" y="1833849"/>
          <a:ext cx="1041273" cy="89381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909191-BDFA-469F-BEDD-667538A7E96D}">
      <dsp:nvSpPr>
        <dsp:cNvPr id="0" name=""/>
        <dsp:cNvSpPr/>
      </dsp:nvSpPr>
      <dsp:spPr>
        <a:xfrm>
          <a:off x="2712825" y="2231586"/>
          <a:ext cx="121182" cy="1047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E17DB7-6396-4BEB-9643-F86A4B5EB744}">
      <dsp:nvSpPr>
        <dsp:cNvPr id="0" name=""/>
        <dsp:cNvSpPr/>
      </dsp:nvSpPr>
      <dsp:spPr>
        <a:xfrm>
          <a:off x="895726" y="847447"/>
          <a:ext cx="1041273" cy="893810"/>
        </a:xfrm>
        <a:prstGeom prst="hexagon">
          <a:avLst>
            <a:gd name="adj" fmla="val 25000"/>
            <a:gd name="vf" fmla="val 115470"/>
          </a:avLst>
        </a:prstGeom>
        <a:solidFill>
          <a:srgbClr val="002060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UESC</a:t>
          </a:r>
          <a:endParaRPr lang="pt-BR" sz="1100" kern="1200" dirty="0"/>
        </a:p>
      </dsp:txBody>
      <dsp:txXfrm>
        <a:off x="1056983" y="985867"/>
        <a:ext cx="718759" cy="616970"/>
      </dsp:txXfrm>
    </dsp:sp>
    <dsp:sp modelId="{0AA2C2FC-661E-4E52-B279-FAB3C24E2F34}">
      <dsp:nvSpPr>
        <dsp:cNvPr id="0" name=""/>
        <dsp:cNvSpPr/>
      </dsp:nvSpPr>
      <dsp:spPr>
        <a:xfrm>
          <a:off x="1604228" y="859612"/>
          <a:ext cx="121182" cy="1047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D5D0CD-AD26-4368-AC23-9E47B050423C}">
      <dsp:nvSpPr>
        <dsp:cNvPr id="0" name=""/>
        <dsp:cNvSpPr/>
      </dsp:nvSpPr>
      <dsp:spPr>
        <a:xfrm>
          <a:off x="1791452" y="350359"/>
          <a:ext cx="1041273" cy="89381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D8B012-3903-4040-A5F0-12E19DF04D4E}">
      <dsp:nvSpPr>
        <dsp:cNvPr id="0" name=""/>
        <dsp:cNvSpPr/>
      </dsp:nvSpPr>
      <dsp:spPr>
        <a:xfrm>
          <a:off x="1821587" y="746407"/>
          <a:ext cx="121182" cy="1047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6882F5-9148-4C6D-9355-5A48DAB42F76}">
      <dsp:nvSpPr>
        <dsp:cNvPr id="0" name=""/>
        <dsp:cNvSpPr/>
      </dsp:nvSpPr>
      <dsp:spPr>
        <a:xfrm>
          <a:off x="2687819" y="845419"/>
          <a:ext cx="1041273" cy="893810"/>
        </a:xfrm>
        <a:prstGeom prst="hexagon">
          <a:avLst>
            <a:gd name="adj" fmla="val 25000"/>
            <a:gd name="vf" fmla="val 115470"/>
          </a:avLst>
        </a:prstGeom>
        <a:solidFill>
          <a:srgbClr val="00206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IFBAIANO</a:t>
          </a:r>
          <a:endParaRPr lang="pt-BR" sz="1100" kern="1200" dirty="0"/>
        </a:p>
      </dsp:txBody>
      <dsp:txXfrm>
        <a:off x="2849076" y="983839"/>
        <a:ext cx="718759" cy="616970"/>
      </dsp:txXfrm>
    </dsp:sp>
    <dsp:sp modelId="{E19970DD-3EBA-4079-8F06-E2AB0331CD12}">
      <dsp:nvSpPr>
        <dsp:cNvPr id="0" name=""/>
        <dsp:cNvSpPr/>
      </dsp:nvSpPr>
      <dsp:spPr>
        <a:xfrm>
          <a:off x="3588034" y="1241467"/>
          <a:ext cx="121182" cy="1047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41148E-77AF-4BD1-B2BF-54213847B286}">
      <dsp:nvSpPr>
        <dsp:cNvPr id="0" name=""/>
        <dsp:cNvSpPr/>
      </dsp:nvSpPr>
      <dsp:spPr>
        <a:xfrm>
          <a:off x="3505565" y="1328419"/>
          <a:ext cx="1041273" cy="89381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C468E1-6776-4B15-9D01-5F2F90033F7C}">
      <dsp:nvSpPr>
        <dsp:cNvPr id="0" name=""/>
        <dsp:cNvSpPr/>
      </dsp:nvSpPr>
      <dsp:spPr>
        <a:xfrm>
          <a:off x="3786158" y="1364134"/>
          <a:ext cx="121182" cy="1047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DCF5E-5324-42CF-A3D7-009174C56A22}">
      <dsp:nvSpPr>
        <dsp:cNvPr id="0" name=""/>
        <dsp:cNvSpPr/>
      </dsp:nvSpPr>
      <dsp:spPr>
        <a:xfrm>
          <a:off x="3583546" y="359821"/>
          <a:ext cx="1041273" cy="893810"/>
        </a:xfrm>
        <a:prstGeom prst="hexagon">
          <a:avLst>
            <a:gd name="adj" fmla="val 25000"/>
            <a:gd name="vf" fmla="val 115470"/>
          </a:avLst>
        </a:prstGeom>
        <a:solidFill>
          <a:srgbClr val="002060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UNEB</a:t>
          </a:r>
          <a:endParaRPr lang="pt-BR" sz="1100" kern="1200" dirty="0"/>
        </a:p>
      </dsp:txBody>
      <dsp:txXfrm>
        <a:off x="3744803" y="498241"/>
        <a:ext cx="718759" cy="616970"/>
      </dsp:txXfrm>
    </dsp:sp>
    <dsp:sp modelId="{B9361DB5-2ACC-4EDB-AC2F-35840A786DE0}">
      <dsp:nvSpPr>
        <dsp:cNvPr id="0" name=""/>
        <dsp:cNvSpPr/>
      </dsp:nvSpPr>
      <dsp:spPr>
        <a:xfrm>
          <a:off x="4483760" y="760600"/>
          <a:ext cx="121182" cy="1047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105572-9B77-45B7-98B5-DC1D31EB2CDE}">
      <dsp:nvSpPr>
        <dsp:cNvPr id="0" name=""/>
        <dsp:cNvSpPr/>
      </dsp:nvSpPr>
      <dsp:spPr>
        <a:xfrm>
          <a:off x="4479272" y="858598"/>
          <a:ext cx="1041273" cy="89381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4DC9A8-ACFE-46D5-8068-614009AFF823}">
      <dsp:nvSpPr>
        <dsp:cNvPr id="0" name=""/>
        <dsp:cNvSpPr/>
      </dsp:nvSpPr>
      <dsp:spPr>
        <a:xfrm>
          <a:off x="4687014" y="878536"/>
          <a:ext cx="121182" cy="1047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4138BA-7328-4845-B1AA-442C2DD5866C}">
      <dsp:nvSpPr>
        <dsp:cNvPr id="0" name=""/>
        <dsp:cNvSpPr/>
      </dsp:nvSpPr>
      <dsp:spPr>
        <a:xfrm>
          <a:off x="4479272" y="1845338"/>
          <a:ext cx="1041273" cy="893810"/>
        </a:xfrm>
        <a:prstGeom prst="hexagon">
          <a:avLst>
            <a:gd name="adj" fmla="val 25000"/>
            <a:gd name="vf" fmla="val 115470"/>
          </a:avLst>
        </a:prstGeom>
        <a:solidFill>
          <a:srgbClr val="002060"/>
        </a:soli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PREFEITURA DE ITABUNA</a:t>
          </a:r>
          <a:endParaRPr lang="pt-BR" sz="1100" kern="1200" dirty="0"/>
        </a:p>
      </dsp:txBody>
      <dsp:txXfrm>
        <a:off x="4640529" y="1983758"/>
        <a:ext cx="718759" cy="616970"/>
      </dsp:txXfrm>
    </dsp:sp>
    <dsp:sp modelId="{FD349EEA-2C15-4150-BF6F-0A0199F2E3DC}">
      <dsp:nvSpPr>
        <dsp:cNvPr id="0" name=""/>
        <dsp:cNvSpPr/>
      </dsp:nvSpPr>
      <dsp:spPr>
        <a:xfrm>
          <a:off x="4685731" y="2628310"/>
          <a:ext cx="121182" cy="1047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485DB5-847A-4528-907C-F5683C34502C}">
      <dsp:nvSpPr>
        <dsp:cNvPr id="0" name=""/>
        <dsp:cNvSpPr/>
      </dsp:nvSpPr>
      <dsp:spPr>
        <a:xfrm>
          <a:off x="3583546" y="2334653"/>
          <a:ext cx="1041273" cy="89381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8000" b="-28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3465EC-1B2C-41D1-B985-26D696A1E169}">
      <dsp:nvSpPr>
        <dsp:cNvPr id="0" name=""/>
        <dsp:cNvSpPr/>
      </dsp:nvSpPr>
      <dsp:spPr>
        <a:xfrm>
          <a:off x="4492737" y="2726984"/>
          <a:ext cx="121182" cy="1047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9AF615-107C-4A9A-8645-BDAD4F47A746}">
      <dsp:nvSpPr>
        <dsp:cNvPr id="0" name=""/>
        <dsp:cNvSpPr/>
      </dsp:nvSpPr>
      <dsp:spPr>
        <a:xfrm>
          <a:off x="1790811" y="2329247"/>
          <a:ext cx="1041273" cy="893810"/>
        </a:xfrm>
        <a:prstGeom prst="hexagon">
          <a:avLst>
            <a:gd name="adj" fmla="val 25000"/>
            <a:gd name="vf" fmla="val 115470"/>
          </a:avLst>
        </a:prstGeom>
        <a:solidFill>
          <a:srgbClr val="00206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PREFEITURA DE TEIXEIRA DE FREITAS</a:t>
          </a:r>
          <a:endParaRPr lang="pt-BR" sz="1100" kern="1200" dirty="0"/>
        </a:p>
      </dsp:txBody>
      <dsp:txXfrm>
        <a:off x="1952068" y="2467667"/>
        <a:ext cx="718759" cy="616970"/>
      </dsp:txXfrm>
    </dsp:sp>
    <dsp:sp modelId="{6B9C71A3-4C58-4B6A-8813-BFF95800DDAE}">
      <dsp:nvSpPr>
        <dsp:cNvPr id="0" name=""/>
        <dsp:cNvSpPr/>
      </dsp:nvSpPr>
      <dsp:spPr>
        <a:xfrm>
          <a:off x="1820946" y="2725294"/>
          <a:ext cx="121182" cy="1047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D340B6-3220-4334-AB9F-63A1EBD9B845}">
      <dsp:nvSpPr>
        <dsp:cNvPr id="0" name=""/>
        <dsp:cNvSpPr/>
      </dsp:nvSpPr>
      <dsp:spPr>
        <a:xfrm>
          <a:off x="895085" y="2825996"/>
          <a:ext cx="1041273" cy="89381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FE76F5-2FDB-4027-A632-01409E6EC0E0}">
      <dsp:nvSpPr>
        <dsp:cNvPr id="0" name=""/>
        <dsp:cNvSpPr/>
      </dsp:nvSpPr>
      <dsp:spPr>
        <a:xfrm>
          <a:off x="1603587" y="2838499"/>
          <a:ext cx="121182" cy="1047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F9A424-4F53-44EB-A23B-68E3DE29E345}">
      <dsp:nvSpPr>
        <dsp:cNvPr id="0" name=""/>
        <dsp:cNvSpPr/>
      </dsp:nvSpPr>
      <dsp:spPr>
        <a:xfrm>
          <a:off x="5370510" y="2346143"/>
          <a:ext cx="1041273" cy="893810"/>
        </a:xfrm>
        <a:prstGeom prst="hexagon">
          <a:avLst>
            <a:gd name="adj" fmla="val 25000"/>
            <a:gd name="vf" fmla="val 115470"/>
          </a:avLst>
        </a:prstGeom>
        <a:solidFill>
          <a:srgbClr val="00206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PREFEITURA DE PORTO SEGURO</a:t>
          </a:r>
          <a:endParaRPr lang="pt-BR" sz="1100" kern="1200" dirty="0"/>
        </a:p>
      </dsp:txBody>
      <dsp:txXfrm>
        <a:off x="5531767" y="2484563"/>
        <a:ext cx="718759" cy="616970"/>
      </dsp:txXfrm>
    </dsp:sp>
    <dsp:sp modelId="{C42454BD-3BBD-429B-9A30-5695F288C3AB}">
      <dsp:nvSpPr>
        <dsp:cNvPr id="0" name=""/>
        <dsp:cNvSpPr/>
      </dsp:nvSpPr>
      <dsp:spPr>
        <a:xfrm>
          <a:off x="5576969" y="3129114"/>
          <a:ext cx="121182" cy="1047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752176-86C9-482C-9C19-44A2FFCD3813}">
      <dsp:nvSpPr>
        <dsp:cNvPr id="0" name=""/>
        <dsp:cNvSpPr/>
      </dsp:nvSpPr>
      <dsp:spPr>
        <a:xfrm>
          <a:off x="4474784" y="2835796"/>
          <a:ext cx="1041273" cy="89381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1D7212-2DB8-4A12-9EE5-91CBBCA9D6E3}">
      <dsp:nvSpPr>
        <dsp:cNvPr id="0" name=""/>
        <dsp:cNvSpPr/>
      </dsp:nvSpPr>
      <dsp:spPr>
        <a:xfrm>
          <a:off x="5383975" y="3228126"/>
          <a:ext cx="121182" cy="1047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2E1E-B633-456C-9501-378FFA7E8771}" type="datetimeFigureOut">
              <a:rPr lang="pt-BR" smtClean="0"/>
              <a:t>18/01/2016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D5B6-8E8F-4F88-9BCA-281CCA6E7A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554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2E1E-B633-456C-9501-378FFA7E8771}" type="datetimeFigureOut">
              <a:rPr lang="pt-BR" smtClean="0"/>
              <a:t>18/01/2016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0D5B6-8E8F-4F88-9BCA-281CCA6E7A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503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22E1E-B633-456C-9501-378FFA7E8771}" type="datetimeFigureOut">
              <a:rPr lang="pt-BR" smtClean="0"/>
              <a:t>18/01/2016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0D5B6-8E8F-4F88-9BCA-281CCA6E7A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765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1095628" y="2257169"/>
            <a:ext cx="9144000" cy="3188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pt-BR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PERFIL DOS MEMBROS</a:t>
            </a:r>
          </a:p>
          <a:p>
            <a:pPr algn="ctr">
              <a:lnSpc>
                <a:spcPct val="150000"/>
              </a:lnSpc>
            </a:pPr>
            <a:r>
              <a:rPr lang="pt-BR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COMITÊ CONSULTIVO DE SUSTENTABILIDADE DA UFSB</a:t>
            </a:r>
          </a:p>
          <a:p>
            <a:pPr algn="ctr"/>
            <a:endParaRPr lang="pt-BR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672281" y="395626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pt-BR" sz="4000" b="1" dirty="0">
              <a:solidFill>
                <a:srgbClr val="00206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26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387178" y="1334531"/>
            <a:ext cx="5918372" cy="54567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400" b="1" dirty="0" smtClean="0"/>
              <a:t>Graduação</a:t>
            </a:r>
            <a:r>
              <a:rPr lang="pt-BR" sz="1400" b="1" dirty="0"/>
              <a:t>: </a:t>
            </a:r>
            <a:r>
              <a:rPr lang="pt-BR" sz="1400" dirty="0" smtClean="0"/>
              <a:t>Física</a:t>
            </a:r>
          </a:p>
          <a:p>
            <a:pPr marL="0" indent="0">
              <a:buNone/>
            </a:pPr>
            <a:r>
              <a:rPr lang="pt-BR" sz="1400" b="1" dirty="0" smtClean="0"/>
              <a:t>Mestrado</a:t>
            </a:r>
            <a:r>
              <a:rPr lang="pt-BR" sz="1400" b="1" dirty="0"/>
              <a:t>: </a:t>
            </a:r>
            <a:r>
              <a:rPr lang="pt-BR" sz="1400" dirty="0" smtClean="0"/>
              <a:t>Física</a:t>
            </a:r>
          </a:p>
          <a:p>
            <a:pPr marL="0" indent="0">
              <a:buNone/>
            </a:pPr>
            <a:r>
              <a:rPr lang="pt-BR" sz="1400" b="1" dirty="0" smtClean="0"/>
              <a:t>Doutorado</a:t>
            </a:r>
            <a:r>
              <a:rPr lang="pt-BR" sz="1400" b="1" dirty="0"/>
              <a:t>:</a:t>
            </a:r>
            <a:r>
              <a:rPr lang="pt-BR" sz="1400" dirty="0"/>
              <a:t> </a:t>
            </a:r>
            <a:r>
              <a:rPr lang="pt-BR" sz="1400" dirty="0" smtClean="0"/>
              <a:t>Física</a:t>
            </a:r>
          </a:p>
          <a:p>
            <a:pPr marL="0" indent="0">
              <a:buNone/>
            </a:pPr>
            <a:r>
              <a:rPr lang="pt-BR" sz="1400" b="1" dirty="0" smtClean="0"/>
              <a:t>Campus</a:t>
            </a:r>
            <a:r>
              <a:rPr lang="pt-BR" sz="1400" b="1" dirty="0"/>
              <a:t>: </a:t>
            </a:r>
            <a:r>
              <a:rPr lang="pt-BR" sz="1400" dirty="0" smtClean="0"/>
              <a:t>Paulo Freire - </a:t>
            </a:r>
            <a:r>
              <a:rPr lang="pt-BR" sz="1400" dirty="0"/>
              <a:t>T</a:t>
            </a:r>
            <a:r>
              <a:rPr lang="pt-BR" sz="1400" dirty="0" smtClean="0"/>
              <a:t>eixeira de Freitas</a:t>
            </a:r>
          </a:p>
          <a:p>
            <a:pPr marL="0" indent="0">
              <a:buNone/>
            </a:pPr>
            <a:r>
              <a:rPr lang="pt-BR" sz="1400" b="1" dirty="0"/>
              <a:t/>
            </a:r>
            <a:br>
              <a:rPr lang="pt-BR" sz="1400" b="1" dirty="0"/>
            </a:br>
            <a:r>
              <a:rPr lang="pt-BR" sz="1400" b="1" dirty="0"/>
              <a:t>Cargo</a:t>
            </a:r>
            <a:r>
              <a:rPr lang="pt-BR" sz="1400" b="1" dirty="0" smtClean="0"/>
              <a:t>: </a:t>
            </a:r>
            <a:r>
              <a:rPr lang="pt-BR" sz="1400" dirty="0" smtClean="0"/>
              <a:t>Decano do Instituto de Humanidades, Artes e Ciências </a:t>
            </a:r>
            <a:r>
              <a:rPr lang="pt-BR" sz="1400" b="1" dirty="0"/>
              <a:t/>
            </a:r>
            <a:br>
              <a:rPr lang="pt-BR" sz="1400" b="1" dirty="0"/>
            </a:br>
            <a:r>
              <a:rPr lang="pt-BR" sz="1400" b="1" dirty="0"/>
              <a:t/>
            </a:r>
            <a:br>
              <a:rPr lang="pt-BR" sz="1400" b="1" dirty="0"/>
            </a:br>
            <a:r>
              <a:rPr lang="pt-BR" sz="1400" b="1" dirty="0" smtClean="0"/>
              <a:t>Temas de interesse:</a:t>
            </a:r>
            <a:r>
              <a:rPr lang="pt-BR" sz="1400" b="1" dirty="0"/>
              <a:t> </a:t>
            </a:r>
            <a:r>
              <a:rPr lang="pt-BR" sz="1400" dirty="0" smtClean="0"/>
              <a:t>Física e Criação da UFSB </a:t>
            </a:r>
            <a:endParaRPr lang="pt-BR" sz="1400" dirty="0"/>
          </a:p>
          <a:p>
            <a:pPr marL="0" indent="0">
              <a:buNone/>
            </a:pPr>
            <a:r>
              <a:rPr lang="pt-BR" sz="1400" b="1" dirty="0" smtClean="0"/>
              <a:t>E-mail </a:t>
            </a:r>
            <a:r>
              <a:rPr lang="pt-BR" sz="1400" b="1" dirty="0"/>
              <a:t>pessoal: </a:t>
            </a:r>
            <a:r>
              <a:rPr lang="pt-BR" sz="1400" dirty="0"/>
              <a:t>f.lanciotti@gmail.com</a:t>
            </a:r>
          </a:p>
          <a:p>
            <a:pPr marL="0" indent="0">
              <a:buNone/>
            </a:pPr>
            <a:r>
              <a:rPr lang="pt-BR" sz="1400" b="1" dirty="0"/>
              <a:t>Telefone Institucional: </a:t>
            </a:r>
            <a:r>
              <a:rPr lang="pt-BR" sz="1400" dirty="0"/>
              <a:t>(73) 3291 - 2089 / (73) 3292 </a:t>
            </a:r>
            <a:r>
              <a:rPr lang="pt-BR" sz="1400" dirty="0" smtClean="0"/>
              <a:t>– 5834</a:t>
            </a:r>
          </a:p>
          <a:p>
            <a:pPr marL="0" indent="0">
              <a:buNone/>
            </a:pPr>
            <a:r>
              <a:rPr lang="pt-BR" sz="1400" b="1" dirty="0"/>
              <a:t/>
            </a:r>
            <a:br>
              <a:rPr lang="pt-BR" sz="1400" b="1" dirty="0"/>
            </a:br>
            <a:r>
              <a:rPr lang="pt-BR" sz="1400" b="1" dirty="0" smtClean="0"/>
              <a:t>Lattes:</a:t>
            </a:r>
            <a:r>
              <a:rPr lang="pt-BR" sz="1400" dirty="0" smtClean="0"/>
              <a:t> http</a:t>
            </a:r>
            <a:r>
              <a:rPr lang="pt-BR" sz="1400" dirty="0"/>
              <a:t>://lattes.cnpq.br/1624089349556707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4" name="Divisa 3"/>
          <p:cNvSpPr/>
          <p:nvPr/>
        </p:nvSpPr>
        <p:spPr>
          <a:xfrm>
            <a:off x="451022" y="428368"/>
            <a:ext cx="5687090" cy="782594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 smtClean="0"/>
          </a:p>
          <a:p>
            <a:pPr algn="ctr"/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FRANCESCO </a:t>
            </a:r>
            <a:r>
              <a:rPr lang="pt-B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LANCIOTTI JÚNIOR </a:t>
            </a:r>
          </a:p>
          <a:p>
            <a:pPr algn="ctr"/>
            <a:r>
              <a:rPr lang="pt-BR" sz="1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Representante do Centro de Formação em Ciência, Tecnologia e Inovação da UFSB</a:t>
            </a: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576649" y="6540843"/>
            <a:ext cx="11146933" cy="17299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544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3"/>
          <p:cNvSpPr/>
          <p:nvPr/>
        </p:nvSpPr>
        <p:spPr>
          <a:xfrm>
            <a:off x="451022" y="428368"/>
            <a:ext cx="5687090" cy="782594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QUINTINO </a:t>
            </a:r>
            <a:r>
              <a:rPr lang="pt-B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REIS DE ARAÚJO</a:t>
            </a:r>
            <a:endParaRPr lang="pt-BR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pt-BR" sz="1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Representante da Comissão Executiva de </a:t>
            </a:r>
            <a:r>
              <a:rPr lang="pt-BR" sz="1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Plano</a:t>
            </a:r>
          </a:p>
          <a:p>
            <a:pPr algn="ctr"/>
            <a:r>
              <a:rPr lang="pt-BR" sz="1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 </a:t>
            </a:r>
            <a:r>
              <a:rPr lang="pt-BR" sz="1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Lavoura Cacaueira(CEPLAC</a:t>
            </a:r>
            <a:r>
              <a:rPr lang="pt-B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</a:t>
            </a:r>
            <a:endParaRPr lang="pt-BR" sz="1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576649" y="6540843"/>
            <a:ext cx="11146933" cy="17299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73106" y="1295401"/>
            <a:ext cx="5677009" cy="516100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5600" b="1" dirty="0"/>
              <a:t>Graduação</a:t>
            </a:r>
            <a:r>
              <a:rPr lang="pt-BR" sz="5600" b="1" dirty="0" smtClean="0"/>
              <a:t>: </a:t>
            </a:r>
            <a:r>
              <a:rPr lang="pt-BR" sz="5600" dirty="0"/>
              <a:t>Agronomia</a:t>
            </a:r>
          </a:p>
          <a:p>
            <a:pPr marL="0" indent="0">
              <a:buNone/>
            </a:pPr>
            <a:r>
              <a:rPr lang="pt-BR" sz="5600" b="1" dirty="0"/>
              <a:t>Mestrado: </a:t>
            </a:r>
            <a:r>
              <a:rPr lang="pt-BR" sz="5600" dirty="0"/>
              <a:t>Fitotecnia / Conservação de Solo e Água</a:t>
            </a:r>
          </a:p>
          <a:p>
            <a:pPr marL="0" indent="0">
              <a:buNone/>
            </a:pPr>
            <a:r>
              <a:rPr lang="pt-BR" sz="5600" b="1" dirty="0" smtClean="0"/>
              <a:t>Doutorado: </a:t>
            </a:r>
            <a:r>
              <a:rPr lang="pt-BR" sz="5600" dirty="0"/>
              <a:t>Fitotecnia / Conservação de Solo e Água</a:t>
            </a:r>
          </a:p>
          <a:p>
            <a:pPr marL="0" indent="0">
              <a:buNone/>
            </a:pPr>
            <a:r>
              <a:rPr lang="pt-BR" sz="5600" b="1" dirty="0"/>
              <a:t/>
            </a:r>
            <a:br>
              <a:rPr lang="pt-BR" sz="5600" b="1" dirty="0"/>
            </a:br>
            <a:r>
              <a:rPr lang="pt-BR" sz="5600" b="1" dirty="0"/>
              <a:t>Instituição responsável pela indicação</a:t>
            </a:r>
            <a:r>
              <a:rPr lang="pt-BR" sz="5600" b="1" dirty="0" smtClean="0"/>
              <a:t>: </a:t>
            </a:r>
            <a:r>
              <a:rPr lang="pt-BR" sz="5600" dirty="0"/>
              <a:t>CEPLAC</a:t>
            </a:r>
          </a:p>
          <a:p>
            <a:pPr marL="0" indent="0">
              <a:buNone/>
            </a:pPr>
            <a:r>
              <a:rPr lang="pt-BR" sz="5600" b="1" dirty="0"/>
              <a:t/>
            </a:r>
            <a:br>
              <a:rPr lang="pt-BR" sz="5600" b="1" dirty="0"/>
            </a:br>
            <a:r>
              <a:rPr lang="pt-BR" sz="5600" b="1" dirty="0" smtClean="0"/>
              <a:t>Cargo/Função</a:t>
            </a:r>
            <a:r>
              <a:rPr lang="pt-BR" sz="5600" b="1" dirty="0"/>
              <a:t>: </a:t>
            </a:r>
            <a:r>
              <a:rPr lang="pt-BR" sz="5600" dirty="0"/>
              <a:t>Pesquisador</a:t>
            </a:r>
          </a:p>
          <a:p>
            <a:pPr marL="0" indent="0">
              <a:buNone/>
            </a:pPr>
            <a:r>
              <a:rPr lang="pt-BR" sz="5600" b="1" dirty="0" smtClean="0"/>
              <a:t>Área </a:t>
            </a:r>
            <a:r>
              <a:rPr lang="pt-BR" sz="5600" b="1" dirty="0"/>
              <a:t>de Atuação Profissional: </a:t>
            </a:r>
            <a:r>
              <a:rPr lang="pt-BR" sz="5600" dirty="0"/>
              <a:t>Pesquisa e Educação / Conservação de Solo e Água</a:t>
            </a:r>
          </a:p>
          <a:p>
            <a:pPr marL="0" indent="0" algn="just">
              <a:buNone/>
            </a:pPr>
            <a:r>
              <a:rPr lang="pt-BR" sz="5600" b="1" dirty="0" smtClean="0"/>
              <a:t>Experiências </a:t>
            </a:r>
            <a:r>
              <a:rPr lang="pt-BR" sz="5600" b="1" dirty="0"/>
              <a:t>profissionais na área: </a:t>
            </a:r>
            <a:r>
              <a:rPr lang="pt-BR" sz="5600" dirty="0" smtClean="0"/>
              <a:t> </a:t>
            </a:r>
            <a:r>
              <a:rPr lang="pt-BR" sz="5600" dirty="0"/>
              <a:t>Ensino e pesquisa em Manejo </a:t>
            </a:r>
            <a:r>
              <a:rPr lang="pt-BR" sz="5600" dirty="0" smtClean="0"/>
              <a:t>e Conservação </a:t>
            </a:r>
            <a:r>
              <a:rPr lang="pt-BR" sz="5600" dirty="0"/>
              <a:t>de Solo e </a:t>
            </a:r>
            <a:r>
              <a:rPr lang="pt-BR" sz="5600" dirty="0" smtClean="0"/>
              <a:t>Água; atividades </a:t>
            </a:r>
            <a:r>
              <a:rPr lang="pt-BR" sz="5600" dirty="0"/>
              <a:t>na área de Manejo de Bacias </a:t>
            </a:r>
            <a:r>
              <a:rPr lang="pt-BR" sz="5600" dirty="0" smtClean="0"/>
              <a:t>Hidrográficas; Difusão acadêmica </a:t>
            </a:r>
            <a:r>
              <a:rPr lang="pt-BR" sz="5600" dirty="0"/>
              <a:t>sobre Solos e Meio ambiente</a:t>
            </a:r>
            <a:endParaRPr lang="pt-BR" sz="16000" b="1" dirty="0" smtClean="0"/>
          </a:p>
          <a:p>
            <a:pPr marL="0" indent="0" algn="just">
              <a:buNone/>
            </a:pPr>
            <a:r>
              <a:rPr lang="pt-BR" sz="5600" b="1" dirty="0" smtClean="0"/>
              <a:t>Projetos</a:t>
            </a:r>
            <a:r>
              <a:rPr lang="pt-BR" sz="6400" dirty="0" smtClean="0"/>
              <a:t>: </a:t>
            </a:r>
            <a:r>
              <a:rPr lang="pt-BR" sz="5600" dirty="0"/>
              <a:t>Avaliações agroambientais de sistemas agrícolas;- Convenção sobre Diversidade Biológica das Nações Unidas; Comissão Nacional de elaboração do Projeto de Lei Sobre uso, conservação e manejo do solo.</a:t>
            </a:r>
          </a:p>
          <a:p>
            <a:pPr marL="0" indent="0">
              <a:buNone/>
            </a:pPr>
            <a:r>
              <a:rPr lang="pt-BR" sz="5600" b="1" dirty="0"/>
              <a:t>Temas de interesse:  </a:t>
            </a:r>
            <a:r>
              <a:rPr lang="pt-BR" sz="5600" dirty="0"/>
              <a:t>Relações entre Agricultura, Meio ambiente, Qualidade de vida.</a:t>
            </a:r>
          </a:p>
          <a:p>
            <a:pPr marL="0" indent="0">
              <a:buNone/>
            </a:pPr>
            <a:r>
              <a:rPr lang="pt-BR" sz="5600" b="1" dirty="0" smtClean="0"/>
              <a:t>E-mail </a:t>
            </a:r>
            <a:r>
              <a:rPr lang="pt-BR" sz="5600" b="1" dirty="0"/>
              <a:t>Institucional: </a:t>
            </a:r>
            <a:r>
              <a:rPr lang="pt-BR" sz="5600" dirty="0" err="1" smtClean="0"/>
              <a:t>quintino@cepec.gov.br</a:t>
            </a:r>
            <a:r>
              <a:rPr lang="pt-BR" sz="800" dirty="0" err="1" smtClean="0"/>
              <a:t>r</a:t>
            </a:r>
            <a:endParaRPr lang="pt-BR" sz="800" dirty="0" smtClean="0"/>
          </a:p>
          <a:p>
            <a:pPr marL="0" indent="0">
              <a:buNone/>
            </a:pPr>
            <a:r>
              <a:rPr lang="pt-BR" sz="5600" b="1" dirty="0" smtClean="0"/>
              <a:t>E-mail </a:t>
            </a:r>
            <a:r>
              <a:rPr lang="pt-BR" sz="5600" b="1" dirty="0"/>
              <a:t>pessoal:</a:t>
            </a:r>
            <a:r>
              <a:rPr lang="pt-BR" sz="5600" dirty="0"/>
              <a:t> </a:t>
            </a:r>
            <a:r>
              <a:rPr lang="pt-BR" sz="5600" dirty="0" smtClean="0"/>
              <a:t>quintinoar@gmail.com</a:t>
            </a:r>
            <a:endParaRPr lang="pt-BR" sz="5600" dirty="0"/>
          </a:p>
          <a:p>
            <a:pPr marL="0" indent="0">
              <a:buNone/>
            </a:pPr>
            <a:r>
              <a:rPr lang="pt-BR" sz="5600" b="1" dirty="0" smtClean="0"/>
              <a:t>Telefone </a:t>
            </a:r>
            <a:r>
              <a:rPr lang="pt-BR" sz="5600" b="1" dirty="0"/>
              <a:t>Institucional: </a:t>
            </a:r>
            <a:r>
              <a:rPr lang="pt-BR" sz="5600" dirty="0" smtClean="0"/>
              <a:t>73-32143256</a:t>
            </a:r>
            <a:r>
              <a:rPr lang="pt-BR" sz="5600" b="1" dirty="0"/>
              <a:t/>
            </a:r>
            <a:br>
              <a:rPr lang="pt-BR" sz="5600" b="1" dirty="0"/>
            </a:br>
            <a:endParaRPr lang="pt-BR" sz="5600" b="1" dirty="0"/>
          </a:p>
          <a:p>
            <a:pPr marL="0" indent="0">
              <a:buNone/>
            </a:pP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7" name="Divisa 6"/>
          <p:cNvSpPr/>
          <p:nvPr/>
        </p:nvSpPr>
        <p:spPr>
          <a:xfrm>
            <a:off x="6427573" y="428368"/>
            <a:ext cx="5687090" cy="782594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ANTONIO </a:t>
            </a:r>
            <a:r>
              <a:rPr lang="pt-B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FONTES DE FARIA FILHO</a:t>
            </a:r>
          </a:p>
          <a:p>
            <a:pPr algn="ctr"/>
            <a:r>
              <a:rPr lang="pt-BR" sz="1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Representante </a:t>
            </a:r>
            <a:r>
              <a:rPr lang="pt-BR" sz="1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da Comissão Executiva de </a:t>
            </a:r>
            <a:r>
              <a:rPr lang="pt-BR" sz="1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Plano</a:t>
            </a:r>
          </a:p>
          <a:p>
            <a:pPr algn="ctr"/>
            <a:r>
              <a:rPr lang="pt-BR" sz="1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 </a:t>
            </a:r>
            <a:r>
              <a:rPr lang="pt-BR" sz="1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Lavoura Cacaueira(CEPLAC</a:t>
            </a:r>
            <a:r>
              <a:rPr lang="pt-B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)</a:t>
            </a:r>
            <a:endParaRPr lang="pt-BR" sz="1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6427573" y="1295401"/>
            <a:ext cx="5677009" cy="516100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5600" b="1" dirty="0"/>
              <a:t>Graduação</a:t>
            </a:r>
            <a:r>
              <a:rPr lang="pt-BR" sz="5600" b="1" dirty="0" smtClean="0"/>
              <a:t>: </a:t>
            </a:r>
            <a:r>
              <a:rPr lang="pt-BR" sz="5600" dirty="0"/>
              <a:t>Geógrafo</a:t>
            </a:r>
          </a:p>
          <a:p>
            <a:pPr marL="0" indent="0">
              <a:buNone/>
            </a:pPr>
            <a:r>
              <a:rPr lang="pt-BR" sz="5600" b="1" dirty="0" smtClean="0"/>
              <a:t>Especialização :</a:t>
            </a:r>
            <a:r>
              <a:rPr lang="pt-BR" sz="5600" dirty="0"/>
              <a:t>Auditoria, perícia e gestão ambiental</a:t>
            </a:r>
          </a:p>
          <a:p>
            <a:pPr marL="0" indent="0">
              <a:buNone/>
            </a:pPr>
            <a:r>
              <a:rPr lang="pt-BR" sz="5600" b="1" dirty="0"/>
              <a:t>Mestrado</a:t>
            </a:r>
            <a:r>
              <a:rPr lang="pt-BR" sz="5600" b="1" dirty="0" smtClean="0"/>
              <a:t>: </a:t>
            </a:r>
            <a:r>
              <a:rPr lang="pt-BR" sz="5600" dirty="0"/>
              <a:t>Desenvolvimento Regional e Meio Ambiente</a:t>
            </a:r>
          </a:p>
          <a:p>
            <a:pPr marL="0" indent="0">
              <a:buNone/>
            </a:pPr>
            <a:r>
              <a:rPr lang="pt-BR" sz="5600" b="1" dirty="0"/>
              <a:t/>
            </a:r>
            <a:br>
              <a:rPr lang="pt-BR" sz="5600" b="1" dirty="0"/>
            </a:br>
            <a:r>
              <a:rPr lang="pt-BR" sz="5600" b="1" dirty="0"/>
              <a:t>Instituição responsável pela indicação</a:t>
            </a:r>
            <a:r>
              <a:rPr lang="pt-BR" sz="5600" b="1" dirty="0" smtClean="0"/>
              <a:t>: </a:t>
            </a:r>
            <a:r>
              <a:rPr lang="pt-BR" sz="5600" dirty="0"/>
              <a:t>CEPLAC</a:t>
            </a:r>
          </a:p>
          <a:p>
            <a:pPr marL="0" indent="0">
              <a:buNone/>
            </a:pPr>
            <a:r>
              <a:rPr lang="pt-BR" sz="5600" b="1" dirty="0"/>
              <a:t/>
            </a:r>
            <a:br>
              <a:rPr lang="pt-BR" sz="5600" b="1" dirty="0"/>
            </a:br>
            <a:r>
              <a:rPr lang="pt-BR" sz="5600" b="1" dirty="0" smtClean="0"/>
              <a:t>Cargo/Função</a:t>
            </a:r>
            <a:r>
              <a:rPr lang="pt-BR" sz="5600" b="1" dirty="0"/>
              <a:t>: </a:t>
            </a:r>
            <a:r>
              <a:rPr lang="pt-BR" sz="5600" dirty="0"/>
              <a:t>Gerente do Setor de Recursos Ambientais</a:t>
            </a:r>
          </a:p>
          <a:p>
            <a:pPr marL="0" indent="0">
              <a:buNone/>
            </a:pPr>
            <a:r>
              <a:rPr lang="pt-BR" sz="5600" b="1" dirty="0" smtClean="0"/>
              <a:t>Área </a:t>
            </a:r>
            <a:r>
              <a:rPr lang="pt-BR" sz="5600" b="1" dirty="0"/>
              <a:t>de Atuação Profissional: </a:t>
            </a:r>
            <a:r>
              <a:rPr lang="pt-BR" sz="5600" dirty="0"/>
              <a:t>Meio ambiente, geoprocessamento e educação</a:t>
            </a:r>
          </a:p>
          <a:p>
            <a:pPr marL="0" indent="0" algn="just">
              <a:buNone/>
            </a:pPr>
            <a:r>
              <a:rPr lang="pt-BR" sz="5600" b="1" dirty="0" smtClean="0"/>
              <a:t>Experiências </a:t>
            </a:r>
            <a:r>
              <a:rPr lang="pt-BR" sz="5600" b="1" dirty="0"/>
              <a:t>profissionais na área</a:t>
            </a:r>
            <a:r>
              <a:rPr lang="pt-BR" sz="5600" b="1" dirty="0" smtClean="0"/>
              <a:t>: </a:t>
            </a:r>
            <a:r>
              <a:rPr lang="pt-BR" sz="5600" dirty="0"/>
              <a:t>Conselho Municipal de Meio Ambiente de Itabuna (COMAM); Comissão Técnica de Garantia Ambiental da </a:t>
            </a:r>
            <a:r>
              <a:rPr lang="pt-BR" sz="5600" dirty="0" err="1"/>
              <a:t>Ceplac</a:t>
            </a:r>
            <a:r>
              <a:rPr lang="pt-BR" sz="5600" dirty="0"/>
              <a:t> (CTGA); Secretaria de Meio ambiente do Município de Ilhéus (SEMA); AF Ambiental; Conselho gestor da área de proteção ambiental da Lagoa Encantada e do rio Almada; Comitê das Bacias Hidrográficas do Leste - CBHL.</a:t>
            </a:r>
          </a:p>
          <a:p>
            <a:pPr marL="0" indent="0" algn="just">
              <a:buNone/>
            </a:pPr>
            <a:r>
              <a:rPr lang="pt-BR" sz="5600" b="1" dirty="0" smtClean="0"/>
              <a:t>Projetos</a:t>
            </a:r>
            <a:r>
              <a:rPr lang="pt-BR" sz="6400" dirty="0" smtClean="0"/>
              <a:t>: </a:t>
            </a:r>
            <a:r>
              <a:rPr lang="pt-BR" sz="5600" dirty="0"/>
              <a:t>Geoprocessamento aplicado a gestão ambiental; Estudo de Impacto ambiental; Licenciamentos ambientais</a:t>
            </a:r>
            <a:r>
              <a:rPr lang="pt-BR" sz="800" dirty="0"/>
              <a:t>.</a:t>
            </a:r>
            <a:endParaRPr lang="pt-BR" sz="6400" dirty="0" smtClean="0"/>
          </a:p>
          <a:p>
            <a:pPr marL="0" indent="0" algn="just">
              <a:buNone/>
            </a:pPr>
            <a:r>
              <a:rPr lang="pt-BR" sz="5600" b="1" dirty="0" smtClean="0"/>
              <a:t>Temas </a:t>
            </a:r>
            <a:r>
              <a:rPr lang="pt-BR" sz="5600" b="1" dirty="0"/>
              <a:t>de interesse: </a:t>
            </a:r>
            <a:r>
              <a:rPr lang="pt-BR" sz="5600" dirty="0"/>
              <a:t>Meio ambiente e geoprocessamento.</a:t>
            </a:r>
          </a:p>
          <a:p>
            <a:pPr marL="0" indent="0" algn="just">
              <a:buNone/>
            </a:pPr>
            <a:endParaRPr lang="pt-BR" sz="5600" dirty="0"/>
          </a:p>
          <a:p>
            <a:pPr marL="0" indent="0">
              <a:buNone/>
            </a:pPr>
            <a:r>
              <a:rPr lang="pt-BR" sz="5600" b="1" dirty="0" smtClean="0"/>
              <a:t>E-mail </a:t>
            </a:r>
            <a:r>
              <a:rPr lang="pt-BR" sz="5600" b="1" dirty="0"/>
              <a:t>Institucional: </a:t>
            </a:r>
            <a:r>
              <a:rPr lang="pt-BR" sz="5600" dirty="0"/>
              <a:t>fontes@ceplac.gov.br</a:t>
            </a:r>
          </a:p>
          <a:p>
            <a:pPr marL="0" indent="0">
              <a:buNone/>
            </a:pPr>
            <a:r>
              <a:rPr lang="pt-BR" sz="5600" b="1" dirty="0" smtClean="0"/>
              <a:t>E-mail </a:t>
            </a:r>
            <a:r>
              <a:rPr lang="pt-BR" sz="5600" b="1" dirty="0"/>
              <a:t>pessoal:</a:t>
            </a:r>
            <a:r>
              <a:rPr lang="pt-BR" sz="5600" dirty="0"/>
              <a:t> afontesfilho@gmail.com</a:t>
            </a:r>
          </a:p>
          <a:p>
            <a:pPr marL="0" indent="0">
              <a:buNone/>
            </a:pPr>
            <a:r>
              <a:rPr lang="pt-BR" sz="5600" b="1" dirty="0" smtClean="0"/>
              <a:t>Telefone </a:t>
            </a:r>
            <a:r>
              <a:rPr lang="pt-BR" sz="5600" b="1" dirty="0"/>
              <a:t>Institucional</a:t>
            </a:r>
            <a:r>
              <a:rPr lang="pt-BR" sz="5600" b="1" dirty="0" smtClean="0"/>
              <a:t>: </a:t>
            </a:r>
            <a:r>
              <a:rPr lang="pt-BR" sz="5600" dirty="0"/>
              <a:t>(73)3214 3234</a:t>
            </a:r>
            <a:r>
              <a:rPr lang="pt-BR" sz="5600" b="1" dirty="0"/>
              <a:t/>
            </a:r>
            <a:br>
              <a:rPr lang="pt-BR" sz="5600" b="1" dirty="0"/>
            </a:br>
            <a:endParaRPr lang="pt-BR" sz="5600" b="1" dirty="0"/>
          </a:p>
          <a:p>
            <a:pPr marL="0" indent="0">
              <a:buNone/>
            </a:pP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395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427230" y="1210962"/>
            <a:ext cx="5644056" cy="543697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400" b="1" dirty="0"/>
              <a:t/>
            </a:r>
            <a:br>
              <a:rPr lang="pt-BR" sz="1400" b="1" dirty="0"/>
            </a:br>
            <a:r>
              <a:rPr lang="pt-BR" sz="1400" b="1" dirty="0"/>
              <a:t>Graduação: </a:t>
            </a:r>
            <a:r>
              <a:rPr lang="pt-BR" sz="1200" dirty="0"/>
              <a:t>Engenharia </a:t>
            </a:r>
            <a:r>
              <a:rPr lang="pt-BR" sz="1200" dirty="0" smtClean="0"/>
              <a:t>Agrícola</a:t>
            </a:r>
          </a:p>
          <a:p>
            <a:pPr marL="0" indent="0">
              <a:buNone/>
            </a:pPr>
            <a:r>
              <a:rPr lang="pt-BR" sz="1300" b="1" dirty="0"/>
              <a:t>Especialização: </a:t>
            </a:r>
            <a:r>
              <a:rPr lang="pt-BR" sz="1200" dirty="0"/>
              <a:t>Engenharia Agrícola</a:t>
            </a:r>
            <a:endParaRPr lang="pt-BR" sz="1400" b="1" dirty="0" smtClean="0"/>
          </a:p>
          <a:p>
            <a:pPr marL="0" indent="0">
              <a:buNone/>
            </a:pPr>
            <a:r>
              <a:rPr lang="pt-BR" sz="1400" b="1" dirty="0" smtClean="0"/>
              <a:t>Mestrado: </a:t>
            </a:r>
            <a:r>
              <a:rPr lang="pt-BR" sz="1200" dirty="0"/>
              <a:t>Engenharia de Água e Solo</a:t>
            </a:r>
            <a:endParaRPr lang="pt-BR" sz="1400" dirty="0" smtClean="0"/>
          </a:p>
          <a:p>
            <a:pPr marL="0" indent="0">
              <a:buNone/>
            </a:pPr>
            <a:r>
              <a:rPr lang="pt-BR" sz="1400" b="1" dirty="0" smtClean="0"/>
              <a:t>Doutorado: </a:t>
            </a:r>
            <a:r>
              <a:rPr lang="pt-BR" sz="1200" dirty="0"/>
              <a:t>Engenharia Agrícola e </a:t>
            </a:r>
            <a:r>
              <a:rPr lang="pt-BR" sz="1200" dirty="0" smtClean="0"/>
              <a:t>Ambiental</a:t>
            </a:r>
          </a:p>
          <a:p>
            <a:pPr marL="0" indent="0">
              <a:buNone/>
            </a:pPr>
            <a:r>
              <a:rPr lang="pt-BR" sz="1400" b="1" dirty="0"/>
              <a:t/>
            </a:r>
            <a:br>
              <a:rPr lang="pt-BR" sz="1400" b="1" dirty="0"/>
            </a:br>
            <a:r>
              <a:rPr lang="pt-BR" sz="1400" b="1" dirty="0"/>
              <a:t>Cargo</a:t>
            </a:r>
            <a:r>
              <a:rPr lang="pt-BR" sz="1400" b="1" dirty="0" smtClean="0"/>
              <a:t>: Professor</a:t>
            </a:r>
            <a:endParaRPr lang="pt-BR" sz="1400" dirty="0" smtClean="0"/>
          </a:p>
          <a:p>
            <a:pPr marL="0" indent="0" algn="just">
              <a:buNone/>
            </a:pPr>
            <a:r>
              <a:rPr lang="pt-BR" sz="1400" b="1" dirty="0"/>
              <a:t/>
            </a:r>
            <a:br>
              <a:rPr lang="pt-BR" sz="1400" b="1" dirty="0"/>
            </a:br>
            <a:r>
              <a:rPr lang="pt-BR" sz="1400" b="1" dirty="0" smtClean="0"/>
              <a:t>Temas de interesse:</a:t>
            </a:r>
            <a:r>
              <a:rPr lang="pt-BR" sz="1400" b="1" dirty="0"/>
              <a:t> </a:t>
            </a:r>
            <a:r>
              <a:rPr lang="pt-BR" sz="1200" dirty="0"/>
              <a:t>Avaliação de Impactos </a:t>
            </a:r>
            <a:r>
              <a:rPr lang="pt-BR" sz="1200" dirty="0" smtClean="0"/>
              <a:t>Ambientais; Licenciamento </a:t>
            </a:r>
            <a:r>
              <a:rPr lang="pt-BR" sz="1200" dirty="0"/>
              <a:t>Ambiental Federal / Estadual (Porto Sul / Ferrovia Oeste Leste</a:t>
            </a:r>
            <a:r>
              <a:rPr lang="pt-BR" sz="1200" dirty="0" smtClean="0"/>
              <a:t>);Gestão </a:t>
            </a:r>
            <a:r>
              <a:rPr lang="pt-BR" sz="1200" dirty="0"/>
              <a:t>do Ciclo de Vida de Produtos (Biocombustíveis, Eucalipto, Mandioca, Dendê, Cacau, Bioplásticos</a:t>
            </a:r>
            <a:r>
              <a:rPr lang="pt-BR" sz="1200" dirty="0" smtClean="0"/>
              <a:t>);Produção </a:t>
            </a:r>
            <a:r>
              <a:rPr lang="pt-BR" sz="1200" dirty="0"/>
              <a:t>Limpa no setor Agroindustrial (Laticínios, Pecuária</a:t>
            </a:r>
            <a:r>
              <a:rPr lang="pt-BR" sz="1200" dirty="0" smtClean="0"/>
              <a:t>);Gestão </a:t>
            </a:r>
            <a:r>
              <a:rPr lang="pt-BR" sz="1200" dirty="0"/>
              <a:t>de Resíduos Sólidos (Coleta Seletiva, </a:t>
            </a:r>
            <a:r>
              <a:rPr lang="pt-BR" sz="1200" dirty="0" smtClean="0"/>
              <a:t>Compostagem);Aproveitamento </a:t>
            </a:r>
            <a:r>
              <a:rPr lang="pt-BR" sz="1200" dirty="0"/>
              <a:t>Energético de Biomassa (Transesterificação, Biodigestão, Gaseificação, Pirólise) </a:t>
            </a:r>
            <a:br>
              <a:rPr lang="pt-BR" sz="1200" dirty="0"/>
            </a:br>
            <a:r>
              <a:rPr lang="pt-BR" sz="1200" dirty="0"/>
              <a:t>Sustentabilidade de Sistemas Energéticos e Biocombustíveis (Balanço energético, emissão de Gases Estufa, Inventário do Ciclo de Vida)</a:t>
            </a:r>
            <a:endParaRPr lang="pt-BR" sz="1400" dirty="0" smtClean="0"/>
          </a:p>
          <a:p>
            <a:pPr marL="0" indent="0" algn="just">
              <a:buNone/>
            </a:pPr>
            <a:r>
              <a:rPr lang="pt-BR" sz="1400" b="1" dirty="0" smtClean="0"/>
              <a:t>Projetos: </a:t>
            </a:r>
            <a:r>
              <a:rPr lang="pt-BR" sz="1200" dirty="0" smtClean="0"/>
              <a:t> </a:t>
            </a:r>
            <a:r>
              <a:rPr lang="pt-BR" sz="1200" dirty="0"/>
              <a:t>Aplicação dos Princípios de Ecologia Industrial e Produção Mais Limpa em Cadeias Agroindustriais do Sudoeste e Sul da </a:t>
            </a:r>
            <a:r>
              <a:rPr lang="pt-BR" sz="1200" dirty="0" smtClean="0"/>
              <a:t>Bahia; Projeto Biorefinarias integradas; Seminário </a:t>
            </a:r>
            <a:r>
              <a:rPr lang="pt-BR" sz="1200" dirty="0"/>
              <a:t>de Estudos de Impacto Ambiental (SEMEIA) </a:t>
            </a:r>
            <a:r>
              <a:rPr lang="pt-BR" sz="1200" dirty="0" smtClean="0"/>
              <a:t>–;Biodiesel </a:t>
            </a:r>
            <a:r>
              <a:rPr lang="pt-BR" sz="1200" dirty="0"/>
              <a:t>e biodigestão: implantação de dois modelos de produção </a:t>
            </a:r>
            <a:r>
              <a:rPr lang="pt-BR" sz="1200" dirty="0" smtClean="0"/>
              <a:t>sustentável </a:t>
            </a:r>
            <a:r>
              <a:rPr lang="pt-BR" sz="1200" dirty="0"/>
              <a:t>em pequenas unidades nos estados da Bahia e </a:t>
            </a:r>
            <a:r>
              <a:rPr lang="pt-BR" sz="1200" dirty="0" smtClean="0"/>
              <a:t>Ceará; Rede </a:t>
            </a:r>
            <a:r>
              <a:rPr lang="pt-BR" sz="1200" dirty="0"/>
              <a:t>Energia Renovável e Meio Ambiente: Aproveitamento de óleos e gorduras residuais e in natura em combustível tipo </a:t>
            </a:r>
            <a:r>
              <a:rPr lang="pt-BR" sz="1200" dirty="0" smtClean="0"/>
              <a:t>diesel</a:t>
            </a:r>
            <a:endParaRPr lang="pt-BR" sz="1400" b="1" dirty="0" smtClean="0"/>
          </a:p>
          <a:p>
            <a:pPr marL="0" indent="0">
              <a:buNone/>
            </a:pPr>
            <a:r>
              <a:rPr lang="pt-BR" sz="1400" b="1" dirty="0" smtClean="0"/>
              <a:t>E-mail Institucional: </a:t>
            </a:r>
            <a:r>
              <a:rPr lang="pt-BR" sz="1200" dirty="0"/>
              <a:t>jalmeida@uesc.br</a:t>
            </a:r>
            <a:endParaRPr lang="pt-BR" sz="1400" dirty="0" smtClean="0"/>
          </a:p>
          <a:p>
            <a:pPr marL="0" indent="0">
              <a:buNone/>
            </a:pPr>
            <a:r>
              <a:rPr lang="pt-BR" sz="1400" b="1" dirty="0" smtClean="0"/>
              <a:t>E-mail </a:t>
            </a:r>
            <a:r>
              <a:rPr lang="pt-BR" sz="1400" b="1" dirty="0"/>
              <a:t>pessoal: </a:t>
            </a:r>
            <a:r>
              <a:rPr lang="pt-BR" sz="1200" dirty="0"/>
              <a:t>joaaneto@gmail.com</a:t>
            </a:r>
            <a:endParaRPr lang="pt-BR" sz="1400" b="1" dirty="0" smtClean="0"/>
          </a:p>
          <a:p>
            <a:pPr marL="0" indent="0">
              <a:buNone/>
            </a:pPr>
            <a:r>
              <a:rPr lang="pt-BR" sz="1400" b="1" dirty="0" smtClean="0"/>
              <a:t>Telefone </a:t>
            </a:r>
            <a:r>
              <a:rPr lang="pt-BR" sz="1400" b="1" dirty="0"/>
              <a:t>Institucional: </a:t>
            </a:r>
            <a:r>
              <a:rPr lang="pt-BR" sz="1200" dirty="0"/>
              <a:t>73 3680 5274</a:t>
            </a:r>
            <a:r>
              <a:rPr lang="pt-BR" sz="1400" b="1" dirty="0"/>
              <a:t/>
            </a:r>
            <a:br>
              <a:rPr lang="pt-BR" sz="1400" b="1" dirty="0"/>
            </a:br>
            <a:endParaRPr lang="pt-BR" sz="1400" b="1" dirty="0"/>
          </a:p>
          <a:p>
            <a:pPr marL="0" indent="0">
              <a:buNone/>
            </a:pPr>
            <a:r>
              <a:rPr lang="pt-BR" sz="1400" b="1" dirty="0" smtClean="0"/>
              <a:t>Lattes: </a:t>
            </a:r>
            <a:r>
              <a:rPr lang="pt-BR" sz="1500" dirty="0"/>
              <a:t>lattes.cnpq.br/2935389347278930</a:t>
            </a:r>
            <a:endParaRPr lang="pt-BR" sz="15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6" name="Divisa 5"/>
          <p:cNvSpPr/>
          <p:nvPr/>
        </p:nvSpPr>
        <p:spPr>
          <a:xfrm>
            <a:off x="6161904" y="428368"/>
            <a:ext cx="5561678" cy="782594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ACÁCIA </a:t>
            </a:r>
            <a:r>
              <a:rPr lang="pt-B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GOMES PINHO-Suplente</a:t>
            </a:r>
          </a:p>
          <a:p>
            <a:pPr algn="ctr"/>
            <a:r>
              <a:rPr lang="pt-BR" sz="1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Representante da Universidade Estadual de Santa Cruz</a:t>
            </a: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Divisa 6"/>
          <p:cNvSpPr/>
          <p:nvPr/>
        </p:nvSpPr>
        <p:spPr>
          <a:xfrm>
            <a:off x="451022" y="428368"/>
            <a:ext cx="5687090" cy="782594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JOSÉ </a:t>
            </a:r>
            <a:r>
              <a:rPr lang="pt-B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ADOLFO DE ALMEIDA NETO-Titular</a:t>
            </a:r>
          </a:p>
          <a:p>
            <a:pPr algn="ctr"/>
            <a:r>
              <a:rPr lang="pt-BR" sz="1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Representante da Universidade Estadual de Santa Cruz</a:t>
            </a: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576649" y="6540843"/>
            <a:ext cx="11146933" cy="17299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6275370" y="1210962"/>
            <a:ext cx="6114750" cy="53298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200" b="1" dirty="0"/>
              <a:t/>
            </a:r>
            <a:br>
              <a:rPr lang="pt-BR" sz="1200" b="1" dirty="0"/>
            </a:br>
            <a:r>
              <a:rPr lang="pt-BR" sz="1200" b="1" dirty="0"/>
              <a:t>Graduação</a:t>
            </a:r>
            <a:r>
              <a:rPr lang="pt-BR" sz="1200" b="1" dirty="0" smtClean="0"/>
              <a:t>: </a:t>
            </a:r>
            <a:r>
              <a:rPr lang="pt-BR" sz="1200" dirty="0" smtClean="0"/>
              <a:t>Engenharia Química</a:t>
            </a:r>
            <a:endParaRPr lang="pt-BR" sz="1100" dirty="0" smtClean="0"/>
          </a:p>
          <a:p>
            <a:pPr marL="0" indent="0">
              <a:buNone/>
            </a:pPr>
            <a:r>
              <a:rPr lang="pt-BR" sz="1200" b="1" dirty="0"/>
              <a:t>Especialização</a:t>
            </a:r>
            <a:r>
              <a:rPr lang="pt-BR" sz="1200" b="1" dirty="0" smtClean="0"/>
              <a:t>: </a:t>
            </a:r>
            <a:r>
              <a:rPr lang="pt-BR" sz="1200" dirty="0" smtClean="0"/>
              <a:t>Tecnologia da Informação</a:t>
            </a:r>
            <a:endParaRPr lang="pt-BR" sz="1200" dirty="0"/>
          </a:p>
          <a:p>
            <a:pPr marL="0" indent="0">
              <a:buNone/>
            </a:pPr>
            <a:r>
              <a:rPr lang="pt-BR" sz="1200" b="1" dirty="0" smtClean="0"/>
              <a:t>Mestrado: </a:t>
            </a:r>
            <a:r>
              <a:rPr lang="pt-BR" sz="1200" dirty="0" smtClean="0"/>
              <a:t>Desenvolvimento Regional e Meio ambiente</a:t>
            </a:r>
          </a:p>
          <a:p>
            <a:pPr marL="0" indent="0">
              <a:buNone/>
            </a:pPr>
            <a:r>
              <a:rPr lang="pt-BR" sz="1200" b="1" dirty="0"/>
              <a:t/>
            </a:r>
            <a:br>
              <a:rPr lang="pt-BR" sz="1200" b="1" dirty="0"/>
            </a:br>
            <a:r>
              <a:rPr lang="pt-BR" sz="1200" b="1" dirty="0"/>
              <a:t>Cargo</a:t>
            </a:r>
            <a:r>
              <a:rPr lang="pt-BR" sz="1200" b="1" dirty="0" smtClean="0"/>
              <a:t>: </a:t>
            </a:r>
            <a:r>
              <a:rPr lang="pt-BR" sz="1200" dirty="0" smtClean="0"/>
              <a:t>Professora</a:t>
            </a:r>
          </a:p>
          <a:p>
            <a:pPr marL="0" indent="0">
              <a:buNone/>
            </a:pPr>
            <a:r>
              <a:rPr lang="pt-BR" sz="1200" b="1" dirty="0"/>
              <a:t/>
            </a:r>
            <a:br>
              <a:rPr lang="pt-BR" sz="1200" b="1" dirty="0"/>
            </a:br>
            <a:r>
              <a:rPr lang="pt-BR" sz="1200" b="1" dirty="0" smtClean="0"/>
              <a:t>Experiências </a:t>
            </a:r>
            <a:r>
              <a:rPr lang="pt-BR" sz="1200" b="1" dirty="0"/>
              <a:t>Profissionais na área de Sustentabilidade</a:t>
            </a:r>
            <a:r>
              <a:rPr lang="pt-BR" sz="1200" b="1" dirty="0" smtClean="0"/>
              <a:t>: </a:t>
            </a:r>
            <a:r>
              <a:rPr lang="pt-BR" sz="1200" dirty="0" smtClean="0"/>
              <a:t>Consultoria projetos; Desenvolvimento local integrado sustentado fundação CRÊ-Simões Filho-BA</a:t>
            </a:r>
            <a:r>
              <a:rPr lang="pt-BR" sz="1200" b="1" dirty="0" smtClean="0"/>
              <a:t>  </a:t>
            </a:r>
            <a:endParaRPr lang="pt-BR" sz="1200" b="1" dirty="0"/>
          </a:p>
          <a:p>
            <a:pPr marL="0" indent="0">
              <a:buNone/>
            </a:pPr>
            <a:r>
              <a:rPr lang="pt-BR" sz="1200" b="1" dirty="0" smtClean="0"/>
              <a:t>Temas de interesse:</a:t>
            </a:r>
            <a:r>
              <a:rPr lang="pt-BR" sz="1200" b="1" dirty="0"/>
              <a:t> </a:t>
            </a:r>
            <a:r>
              <a:rPr lang="pt-BR" sz="1200" dirty="0" smtClean="0"/>
              <a:t>Educação ambiental; Agua; Resíduos sólidos</a:t>
            </a:r>
          </a:p>
          <a:p>
            <a:pPr marL="0" indent="0" algn="just">
              <a:buNone/>
            </a:pPr>
            <a:r>
              <a:rPr lang="pt-BR" sz="1200" b="1" dirty="0" smtClean="0"/>
              <a:t>E-mail Institucional: </a:t>
            </a:r>
            <a:r>
              <a:rPr lang="pt-BR" sz="1200" dirty="0"/>
              <a:t>acaciapinho3@hotmail.com</a:t>
            </a:r>
            <a:endParaRPr lang="pt-BR" sz="1200" b="1" dirty="0" smtClean="0"/>
          </a:p>
          <a:p>
            <a:pPr marL="0" indent="0" algn="just">
              <a:buNone/>
            </a:pPr>
            <a:r>
              <a:rPr lang="pt-BR" sz="1200" b="1" dirty="0" smtClean="0"/>
              <a:t>E-mail </a:t>
            </a:r>
            <a:r>
              <a:rPr lang="pt-BR" sz="1200" b="1" dirty="0"/>
              <a:t>pessoal: </a:t>
            </a:r>
            <a:r>
              <a:rPr lang="pt-BR" sz="1200" dirty="0"/>
              <a:t>acaciapinho3@hotmail.com</a:t>
            </a:r>
            <a:endParaRPr lang="pt-BR" sz="1200" b="1" dirty="0"/>
          </a:p>
          <a:p>
            <a:pPr marL="0" indent="0" algn="just">
              <a:buNone/>
            </a:pPr>
            <a:r>
              <a:rPr lang="pt-BR" sz="1200" b="1" dirty="0" smtClean="0"/>
              <a:t>Telefone Institucional: (</a:t>
            </a:r>
            <a:r>
              <a:rPr lang="pt-BR" sz="1200" dirty="0" smtClean="0"/>
              <a:t>73)36174900</a:t>
            </a:r>
            <a:endParaRPr lang="pt-BR" sz="1200" b="1" dirty="0" smtClean="0"/>
          </a:p>
          <a:p>
            <a:pPr marL="0" indent="0">
              <a:buNone/>
            </a:pP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760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425385" y="1293341"/>
            <a:ext cx="5621187" cy="5247501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4400" b="1" dirty="0" smtClean="0"/>
              <a:t>Graduação</a:t>
            </a:r>
            <a:r>
              <a:rPr lang="pt-BR" sz="4400" b="1" dirty="0"/>
              <a:t>: </a:t>
            </a:r>
            <a:r>
              <a:rPr lang="pt-BR" sz="4300" dirty="0"/>
              <a:t>Engenharia agronômica/Licenciatura em Química</a:t>
            </a:r>
          </a:p>
          <a:p>
            <a:pPr marL="0" indent="0">
              <a:buNone/>
            </a:pPr>
            <a:r>
              <a:rPr lang="pt-BR" sz="4400" b="1" dirty="0"/>
              <a:t>Especialização:</a:t>
            </a:r>
            <a:r>
              <a:rPr lang="pt-BR" sz="4400" dirty="0"/>
              <a:t> </a:t>
            </a:r>
            <a:r>
              <a:rPr lang="pt-BR" sz="4300" dirty="0"/>
              <a:t>Gestão e conservação de recursos hídricos</a:t>
            </a:r>
          </a:p>
          <a:p>
            <a:pPr marL="0" indent="0">
              <a:buNone/>
            </a:pPr>
            <a:r>
              <a:rPr lang="pt-BR" sz="4400" b="1" dirty="0"/>
              <a:t>Mestrado: </a:t>
            </a:r>
            <a:r>
              <a:rPr lang="pt-BR" sz="4300" dirty="0"/>
              <a:t>Ciências Agrárias</a:t>
            </a:r>
            <a:r>
              <a:rPr lang="pt-BR" sz="4400" b="1" dirty="0"/>
              <a:t/>
            </a:r>
            <a:br>
              <a:rPr lang="pt-BR" sz="4400" b="1" dirty="0"/>
            </a:br>
            <a:r>
              <a:rPr lang="pt-BR" sz="4400" b="1" dirty="0"/>
              <a:t>Instituição responsável pela </a:t>
            </a:r>
            <a:r>
              <a:rPr lang="pt-BR" sz="4400" b="1" dirty="0" smtClean="0"/>
              <a:t>indicação: </a:t>
            </a:r>
            <a:r>
              <a:rPr lang="pt-BR" sz="3700" dirty="0" smtClean="0"/>
              <a:t>IFBAIANO</a:t>
            </a:r>
          </a:p>
          <a:p>
            <a:pPr marL="0" indent="0">
              <a:buNone/>
            </a:pPr>
            <a:r>
              <a:rPr lang="pt-BR" sz="4400" b="1" dirty="0" smtClean="0"/>
              <a:t/>
            </a:r>
            <a:br>
              <a:rPr lang="pt-BR" sz="4400" b="1" dirty="0" smtClean="0"/>
            </a:br>
            <a:r>
              <a:rPr lang="pt-BR" sz="4400" b="1" dirty="0" smtClean="0"/>
              <a:t>Área de Atuação Profissional: </a:t>
            </a:r>
            <a:r>
              <a:rPr lang="pt-BR" sz="4300" dirty="0"/>
              <a:t>Educação do campo</a:t>
            </a:r>
            <a:r>
              <a:rPr lang="pt-BR" sz="4400" b="1" dirty="0" smtClean="0"/>
              <a:t/>
            </a:r>
            <a:br>
              <a:rPr lang="pt-BR" sz="4400" b="1" dirty="0" smtClean="0"/>
            </a:br>
            <a:endParaRPr lang="pt-BR" sz="4400" dirty="0" smtClean="0"/>
          </a:p>
          <a:p>
            <a:pPr marL="0" indent="0">
              <a:buNone/>
            </a:pPr>
            <a:r>
              <a:rPr lang="pt-BR" sz="4400" b="1" dirty="0" smtClean="0"/>
              <a:t>Cargo/Função</a:t>
            </a:r>
            <a:r>
              <a:rPr lang="pt-BR" sz="4400" b="1" dirty="0"/>
              <a:t>: </a:t>
            </a:r>
            <a:r>
              <a:rPr lang="pt-BR" sz="4300" dirty="0"/>
              <a:t>Coordenação de difusão</a:t>
            </a:r>
          </a:p>
          <a:p>
            <a:pPr marL="0" indent="0">
              <a:buNone/>
            </a:pPr>
            <a:r>
              <a:rPr lang="pt-BR" sz="4400" b="1" dirty="0" smtClean="0"/>
              <a:t>Experiências </a:t>
            </a:r>
            <a:r>
              <a:rPr lang="pt-BR" sz="4400" b="1" dirty="0"/>
              <a:t>profissionais na área:</a:t>
            </a:r>
            <a:r>
              <a:rPr lang="pt-BR" sz="4400" dirty="0"/>
              <a:t> </a:t>
            </a:r>
            <a:r>
              <a:rPr lang="pt-BR" sz="4300" dirty="0"/>
              <a:t>Agro extrativismo; Agroecologia; Agricultura familiar camponesa, Planejamento participativo. </a:t>
            </a:r>
          </a:p>
          <a:p>
            <a:pPr marL="0" indent="0">
              <a:buNone/>
            </a:pPr>
            <a:r>
              <a:rPr lang="pt-BR" sz="4400" b="1" dirty="0" smtClean="0"/>
              <a:t>Temas de interesse:</a:t>
            </a:r>
            <a:r>
              <a:rPr lang="pt-BR" sz="4400" b="1" dirty="0"/>
              <a:t>  </a:t>
            </a:r>
            <a:r>
              <a:rPr lang="pt-BR" sz="4300" dirty="0"/>
              <a:t>Educação profissional; Agricultura familiar camponesa; Agroecologia.</a:t>
            </a:r>
          </a:p>
          <a:p>
            <a:pPr marL="0" indent="0">
              <a:buNone/>
            </a:pPr>
            <a:r>
              <a:rPr lang="pt-BR" sz="4400" b="1" dirty="0"/>
              <a:t>Projetos:</a:t>
            </a:r>
            <a:r>
              <a:rPr lang="pt-BR" sz="4400" dirty="0"/>
              <a:t> </a:t>
            </a:r>
            <a:r>
              <a:rPr lang="pt-BR" sz="4300" dirty="0"/>
              <a:t>Agro extrativismo; sementes crioulas, proeja formação em agropecuária</a:t>
            </a:r>
          </a:p>
          <a:p>
            <a:pPr marL="0" indent="0">
              <a:buNone/>
            </a:pPr>
            <a:r>
              <a:rPr lang="pt-BR" sz="4400" b="1" dirty="0"/>
              <a:t/>
            </a:r>
            <a:br>
              <a:rPr lang="pt-BR" sz="4400" b="1" dirty="0"/>
            </a:br>
            <a:r>
              <a:rPr lang="pt-BR" sz="4400" b="1" dirty="0"/>
              <a:t>E-mail Institucional:</a:t>
            </a:r>
            <a:r>
              <a:rPr lang="pt-BR" sz="4400" dirty="0"/>
              <a:t> </a:t>
            </a:r>
            <a:r>
              <a:rPr lang="pt-BR" sz="4300" dirty="0"/>
              <a:t>aurelio.carvalho@ifbaiano.edu.br</a:t>
            </a:r>
          </a:p>
          <a:p>
            <a:pPr marL="0" indent="0">
              <a:buNone/>
            </a:pPr>
            <a:r>
              <a:rPr lang="pt-BR" sz="4400" b="1" dirty="0" smtClean="0"/>
              <a:t>E-mail </a:t>
            </a:r>
            <a:r>
              <a:rPr lang="pt-BR" sz="4400" b="1" dirty="0"/>
              <a:t>pessoal: </a:t>
            </a:r>
            <a:r>
              <a:rPr lang="pt-BR" sz="4300" dirty="0"/>
              <a:t>aureliocarva@hotmail.com</a:t>
            </a:r>
          </a:p>
          <a:p>
            <a:pPr marL="0" indent="0">
              <a:buNone/>
            </a:pPr>
            <a:r>
              <a:rPr lang="pt-BR" sz="4400" b="1" dirty="0"/>
              <a:t>Telefone Institucional: </a:t>
            </a:r>
            <a:r>
              <a:rPr lang="pt-BR" sz="4300" dirty="0"/>
              <a:t>71-31860029</a:t>
            </a:r>
            <a:r>
              <a:rPr lang="pt-BR" sz="4400" b="1" dirty="0"/>
              <a:t/>
            </a:r>
            <a:br>
              <a:rPr lang="pt-BR" sz="4400" b="1" dirty="0"/>
            </a:br>
            <a:endParaRPr lang="pt-BR" sz="4400" dirty="0" smtClean="0"/>
          </a:p>
          <a:p>
            <a:pPr marL="0" indent="0">
              <a:buNone/>
            </a:pPr>
            <a:r>
              <a:rPr lang="pt-BR" sz="4300" b="1" dirty="0"/>
              <a:t>Lattes</a:t>
            </a:r>
            <a:r>
              <a:rPr lang="pt-BR" dirty="0" smtClean="0"/>
              <a:t>: </a:t>
            </a:r>
            <a:r>
              <a:rPr lang="pt-BR" sz="4300" dirty="0"/>
              <a:t>lattes.cnpq.br/4194606675757940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6" name="Divisa 5"/>
          <p:cNvSpPr/>
          <p:nvPr/>
        </p:nvSpPr>
        <p:spPr>
          <a:xfrm>
            <a:off x="6161904" y="428368"/>
            <a:ext cx="5561678" cy="782594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CARLINDO SANTOS RODRIGUES-Suplente</a:t>
            </a:r>
          </a:p>
          <a:p>
            <a:pPr algn="ctr"/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Representante IFBAIANO</a:t>
            </a:r>
            <a:endParaRPr lang="pt-B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Divisa 6"/>
          <p:cNvSpPr/>
          <p:nvPr/>
        </p:nvSpPr>
        <p:spPr>
          <a:xfrm>
            <a:off x="425386" y="428368"/>
            <a:ext cx="5687090" cy="782594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AURÉLIO </a:t>
            </a:r>
            <a:r>
              <a:rPr lang="pt-B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JOSÉ ANTUNES DE CARVALHO-Titular</a:t>
            </a:r>
          </a:p>
          <a:p>
            <a:pPr algn="ctr"/>
            <a:r>
              <a:rPr lang="pt-B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Representante IFBAIANO</a:t>
            </a: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576649" y="6540843"/>
            <a:ext cx="11146933" cy="17299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6204423" y="1379840"/>
            <a:ext cx="5677009" cy="516100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5600" b="1" dirty="0"/>
              <a:t>Graduação: </a:t>
            </a:r>
            <a:r>
              <a:rPr lang="pt-BR" sz="5600" dirty="0"/>
              <a:t>Engenharia Agronômica</a:t>
            </a:r>
          </a:p>
          <a:p>
            <a:pPr marL="0" indent="0">
              <a:buNone/>
            </a:pPr>
            <a:r>
              <a:rPr lang="pt-BR" sz="5600" b="1" dirty="0"/>
              <a:t>Mestrado: </a:t>
            </a:r>
            <a:r>
              <a:rPr lang="pt-BR" sz="5600" dirty="0"/>
              <a:t>Zootecnia- Forragicultura e Pastagens</a:t>
            </a:r>
          </a:p>
          <a:p>
            <a:pPr marL="0" indent="0">
              <a:buNone/>
            </a:pPr>
            <a:r>
              <a:rPr lang="pt-BR" sz="5600" b="1" dirty="0"/>
              <a:t>Doutorado: </a:t>
            </a:r>
            <a:r>
              <a:rPr lang="pt-BR" sz="5600" dirty="0"/>
              <a:t>Zootecnia- </a:t>
            </a:r>
            <a:r>
              <a:rPr lang="pt-BR" sz="5600" dirty="0" smtClean="0"/>
              <a:t>Eco fisiologia </a:t>
            </a:r>
            <a:r>
              <a:rPr lang="pt-BR" sz="5600" dirty="0"/>
              <a:t>de Plantas </a:t>
            </a:r>
            <a:r>
              <a:rPr lang="pt-BR" sz="5600" dirty="0" smtClean="0"/>
              <a:t>Forrageiras</a:t>
            </a:r>
            <a:r>
              <a:rPr lang="pt-BR" sz="5600" b="1" dirty="0"/>
              <a:t/>
            </a:r>
            <a:br>
              <a:rPr lang="pt-BR" sz="5600" b="1" dirty="0"/>
            </a:br>
            <a:r>
              <a:rPr lang="pt-BR" sz="5600" b="1" dirty="0"/>
              <a:t>Instituição responsável pela indicação: </a:t>
            </a:r>
            <a:r>
              <a:rPr lang="pt-BR" sz="5600" dirty="0"/>
              <a:t>IFBAIANO</a:t>
            </a:r>
            <a:r>
              <a:rPr lang="pt-BR" sz="5600" b="1" dirty="0"/>
              <a:t/>
            </a:r>
            <a:br>
              <a:rPr lang="pt-BR" sz="5600" b="1" dirty="0"/>
            </a:br>
            <a:r>
              <a:rPr lang="pt-BR" sz="5600" b="1" dirty="0" smtClean="0"/>
              <a:t>Cargo/Função</a:t>
            </a:r>
            <a:r>
              <a:rPr lang="pt-BR" sz="5600" b="1" dirty="0"/>
              <a:t>: </a:t>
            </a:r>
            <a:r>
              <a:rPr lang="pt-BR" sz="5600" dirty="0"/>
              <a:t>Professor/Coordenador Geral de Iniciação Científica</a:t>
            </a:r>
          </a:p>
          <a:p>
            <a:pPr marL="0" indent="0" algn="just">
              <a:buNone/>
            </a:pPr>
            <a:r>
              <a:rPr lang="pt-BR" sz="5600" b="1" dirty="0"/>
              <a:t>Área de Atuação Profissional: </a:t>
            </a:r>
            <a:r>
              <a:rPr lang="pt-BR" sz="5600" dirty="0"/>
              <a:t>Manejo e Avaliação de Pastagem, com ênfase em </a:t>
            </a:r>
            <a:r>
              <a:rPr lang="pt-BR" sz="5600" dirty="0" smtClean="0"/>
              <a:t>eco fisiologia </a:t>
            </a:r>
            <a:r>
              <a:rPr lang="pt-BR" sz="5600" dirty="0"/>
              <a:t>de plantas forrageiras e ecologia do pastejo; Recuperação de pastagens degradadas; Fixação biológica de nitrogênio em gramíneas; Integração Lavoura-Pecuária-Floresta</a:t>
            </a:r>
          </a:p>
          <a:p>
            <a:pPr marL="0" indent="0" algn="just">
              <a:buNone/>
            </a:pPr>
            <a:r>
              <a:rPr lang="pt-BR" sz="5600" b="1" dirty="0"/>
              <a:t>Experiências profissionais na área: </a:t>
            </a:r>
            <a:r>
              <a:rPr lang="pt-BR" sz="5600" dirty="0"/>
              <a:t>Participação da construção da Agenda 21 do Município de Vitória da </a:t>
            </a:r>
            <a:r>
              <a:rPr lang="pt-BR" sz="5600" dirty="0" smtClean="0"/>
              <a:t>Conquista.</a:t>
            </a:r>
            <a:endParaRPr lang="pt-BR" sz="5600" dirty="0"/>
          </a:p>
          <a:p>
            <a:pPr marL="0" indent="0" algn="just">
              <a:buNone/>
            </a:pPr>
            <a:r>
              <a:rPr lang="pt-BR" sz="5600" b="1" dirty="0"/>
              <a:t>Projetos: </a:t>
            </a:r>
            <a:r>
              <a:rPr lang="pt-BR" sz="5600" dirty="0"/>
              <a:t>Bactérias diazotróficas associadas a cultura do sorgo forrageiro no município de Uruçuca </a:t>
            </a:r>
            <a:r>
              <a:rPr lang="pt-BR" sz="5600" dirty="0" smtClean="0"/>
              <a:t>BA; Produção </a:t>
            </a:r>
            <a:r>
              <a:rPr lang="pt-BR" sz="5600" dirty="0"/>
              <a:t>de silagem de milho cultivado com diferentes níveis de adubação nitrogenada combinado com inoculação de Azospirillum </a:t>
            </a:r>
            <a:r>
              <a:rPr lang="pt-BR" sz="5600" dirty="0" smtClean="0"/>
              <a:t>brasiliense; Implantação </a:t>
            </a:r>
            <a:r>
              <a:rPr lang="pt-BR" sz="5600" dirty="0"/>
              <a:t>de pastagem via integração lavoura-pecuária consorciada de gramínea com </a:t>
            </a:r>
            <a:r>
              <a:rPr lang="pt-BR" sz="5600" dirty="0" smtClean="0"/>
              <a:t>leguminosa; Produção </a:t>
            </a:r>
            <a:r>
              <a:rPr lang="pt-BR" sz="5600" dirty="0"/>
              <a:t>de silagem com biomassa cultivada via integração lavoura-pecuária com milho, capim </a:t>
            </a:r>
            <a:r>
              <a:rPr lang="pt-BR" sz="5600" dirty="0" err="1"/>
              <a:t>piatã</a:t>
            </a:r>
            <a:r>
              <a:rPr lang="pt-BR" sz="5600" dirty="0"/>
              <a:t> e amendoim </a:t>
            </a:r>
            <a:r>
              <a:rPr lang="pt-BR" sz="5600" dirty="0" smtClean="0"/>
              <a:t>forrageiro; Epidemiologia </a:t>
            </a:r>
            <a:r>
              <a:rPr lang="pt-BR" sz="5600" dirty="0"/>
              <a:t>preventiva da </a:t>
            </a:r>
            <a:r>
              <a:rPr lang="pt-BR" sz="5600" dirty="0" err="1"/>
              <a:t>monilíase</a:t>
            </a:r>
            <a:r>
              <a:rPr lang="pt-BR" sz="5600" dirty="0"/>
              <a:t> do cacau no estado da Bahia utilizando sistemas de informação com ênfase em mineração de </a:t>
            </a:r>
            <a:r>
              <a:rPr lang="pt-BR" sz="5600" dirty="0" smtClean="0"/>
              <a:t>dados. </a:t>
            </a:r>
            <a:endParaRPr lang="pt-BR" sz="5600" dirty="0"/>
          </a:p>
          <a:p>
            <a:pPr marL="0" indent="0">
              <a:buNone/>
            </a:pPr>
            <a:r>
              <a:rPr lang="pt-BR" sz="5600" b="1" dirty="0"/>
              <a:t>Temas de interesse:  </a:t>
            </a:r>
            <a:r>
              <a:rPr lang="pt-BR" sz="5600" dirty="0"/>
              <a:t>Sobre os temas mencionados acima</a:t>
            </a:r>
            <a:r>
              <a:rPr lang="pt-BR" sz="5600" dirty="0" smtClean="0"/>
              <a:t>.</a:t>
            </a:r>
            <a:endParaRPr lang="pt-BR" sz="5600" b="1" dirty="0"/>
          </a:p>
          <a:p>
            <a:pPr marL="0" indent="0">
              <a:buNone/>
            </a:pPr>
            <a:r>
              <a:rPr lang="pt-BR" sz="5600" b="1" dirty="0"/>
              <a:t>E-mail Institucional: </a:t>
            </a:r>
            <a:r>
              <a:rPr lang="pt-BR" sz="5600" dirty="0"/>
              <a:t>carlindo.rodrigues@ifbaiano.edu.br</a:t>
            </a:r>
          </a:p>
          <a:p>
            <a:pPr marL="0" indent="0">
              <a:buNone/>
            </a:pPr>
            <a:r>
              <a:rPr lang="pt-BR" sz="5600" b="1" dirty="0"/>
              <a:t>E-mail pessoal: </a:t>
            </a:r>
            <a:r>
              <a:rPr lang="pt-BR" sz="5600" dirty="0"/>
              <a:t>carlindo.rodrigues@gmail.com</a:t>
            </a:r>
          </a:p>
          <a:p>
            <a:pPr marL="0" indent="0">
              <a:buNone/>
            </a:pPr>
            <a:r>
              <a:rPr lang="pt-BR" sz="5600" b="1" dirty="0"/>
              <a:t>Telefone Institucional: </a:t>
            </a:r>
            <a:r>
              <a:rPr lang="pt-BR" sz="5600" dirty="0"/>
              <a:t>71-99333741</a:t>
            </a:r>
            <a:r>
              <a:rPr lang="pt-BR" sz="5600" b="1" dirty="0"/>
              <a:t/>
            </a:r>
            <a:br>
              <a:rPr lang="pt-BR" sz="5600" b="1" dirty="0"/>
            </a:br>
            <a:endParaRPr lang="pt-BR" sz="5600" b="1" dirty="0"/>
          </a:p>
          <a:p>
            <a:pPr marL="0" indent="0">
              <a:buNone/>
            </a:pP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809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visa 5"/>
          <p:cNvSpPr/>
          <p:nvPr/>
        </p:nvSpPr>
        <p:spPr>
          <a:xfrm>
            <a:off x="6161904" y="428368"/>
            <a:ext cx="5561678" cy="782594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ANILSON </a:t>
            </a:r>
            <a:r>
              <a:rPr lang="pt-B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ROBERTO CERQUEIRA GOMES-</a:t>
            </a:r>
            <a:r>
              <a:rPr lang="pt-BR" sz="1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Suplente</a:t>
            </a:r>
          </a:p>
          <a:p>
            <a:pPr algn="ctr"/>
            <a:r>
              <a:rPr lang="pt-BR" sz="1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Representante do IFBA</a:t>
            </a: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Divisa 6"/>
          <p:cNvSpPr/>
          <p:nvPr/>
        </p:nvSpPr>
        <p:spPr>
          <a:xfrm>
            <a:off x="425386" y="428368"/>
            <a:ext cx="5687090" cy="782594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FABÍOLO </a:t>
            </a:r>
            <a:r>
              <a:rPr lang="pt-B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MORAES AMARAL-Titular</a:t>
            </a:r>
          </a:p>
          <a:p>
            <a:pPr algn="ctr"/>
            <a:r>
              <a:rPr lang="pt-BR" sz="1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Representante do IFBA</a:t>
            </a: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576649" y="6540843"/>
            <a:ext cx="11146933" cy="17299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41862" y="1334530"/>
            <a:ext cx="5478878" cy="5127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200" b="1" dirty="0"/>
              <a:t/>
            </a:r>
            <a:br>
              <a:rPr lang="pt-BR" sz="1200" b="1" dirty="0"/>
            </a:br>
            <a:r>
              <a:rPr lang="pt-BR" sz="1200" b="1" dirty="0"/>
              <a:t>Graduação</a:t>
            </a:r>
            <a:r>
              <a:rPr lang="pt-BR" sz="1200" b="1" dirty="0" smtClean="0"/>
              <a:t>: </a:t>
            </a:r>
            <a:r>
              <a:rPr lang="pt-BR" sz="1200" dirty="0" smtClean="0"/>
              <a:t>Bacharelado em Matemática</a:t>
            </a:r>
            <a:endParaRPr lang="pt-BR" sz="1200" dirty="0"/>
          </a:p>
          <a:p>
            <a:pPr marL="0" indent="0">
              <a:buNone/>
            </a:pPr>
            <a:r>
              <a:rPr lang="pt-BR" sz="1200" b="1" dirty="0" smtClean="0"/>
              <a:t>Mestrado: </a:t>
            </a:r>
            <a:r>
              <a:rPr lang="pt-BR" sz="1200" dirty="0" smtClean="0"/>
              <a:t>Matemática</a:t>
            </a:r>
          </a:p>
          <a:p>
            <a:pPr marL="0" indent="0">
              <a:buNone/>
            </a:pPr>
            <a:r>
              <a:rPr lang="pt-BR" sz="1200" b="1" dirty="0" smtClean="0"/>
              <a:t>Doutorado: </a:t>
            </a:r>
            <a:r>
              <a:rPr lang="pt-BR" sz="1200" dirty="0" smtClean="0"/>
              <a:t>Ciências</a:t>
            </a:r>
          </a:p>
          <a:p>
            <a:pPr marL="0" indent="0">
              <a:buNone/>
            </a:pPr>
            <a:r>
              <a:rPr lang="pt-BR" sz="1200" b="1" dirty="0"/>
              <a:t/>
            </a:r>
            <a:br>
              <a:rPr lang="pt-BR" sz="1200" b="1" dirty="0"/>
            </a:br>
            <a:r>
              <a:rPr lang="pt-BR" sz="1200" b="1" dirty="0"/>
              <a:t>Cargo</a:t>
            </a:r>
            <a:r>
              <a:rPr lang="pt-BR" sz="1200" b="1" dirty="0" smtClean="0"/>
              <a:t>: </a:t>
            </a:r>
            <a:r>
              <a:rPr lang="pt-BR" sz="1200" dirty="0" smtClean="0"/>
              <a:t>Professor/</a:t>
            </a:r>
            <a:r>
              <a:rPr lang="pt-BR" sz="1200" b="1" dirty="0" smtClean="0"/>
              <a:t> </a:t>
            </a:r>
            <a:r>
              <a:rPr lang="pt-BR" sz="1200" dirty="0"/>
              <a:t>Diretor Geral do </a:t>
            </a:r>
            <a:r>
              <a:rPr lang="pt-BR" sz="1200" dirty="0" smtClean="0"/>
              <a:t>IFBA-Campus </a:t>
            </a:r>
            <a:r>
              <a:rPr lang="pt-BR" sz="1200" dirty="0"/>
              <a:t>Eunápolis</a:t>
            </a:r>
            <a:endParaRPr lang="pt-BR" sz="1200" b="1" dirty="0" smtClean="0"/>
          </a:p>
          <a:p>
            <a:pPr marL="0" indent="0">
              <a:buNone/>
            </a:pPr>
            <a:r>
              <a:rPr lang="pt-BR" sz="1200" b="1" dirty="0" smtClean="0"/>
              <a:t> </a:t>
            </a:r>
            <a:r>
              <a:rPr lang="pt-BR" sz="1200" b="1" dirty="0"/>
              <a:t/>
            </a:r>
            <a:br>
              <a:rPr lang="pt-BR" sz="1200" b="1" dirty="0"/>
            </a:br>
            <a:r>
              <a:rPr lang="pt-BR" sz="1200" b="1" dirty="0" smtClean="0"/>
              <a:t>Área de atuação: </a:t>
            </a:r>
            <a:r>
              <a:rPr lang="pt-BR" sz="1200" dirty="0" smtClean="0"/>
              <a:t>Matemática </a:t>
            </a:r>
            <a:r>
              <a:rPr lang="pt-BR" sz="1200" dirty="0"/>
              <a:t>Aplicada à </a:t>
            </a:r>
            <a:r>
              <a:rPr lang="pt-BR" sz="1200" dirty="0" smtClean="0"/>
              <a:t>Engenharia </a:t>
            </a:r>
          </a:p>
          <a:p>
            <a:pPr marL="0" indent="0" algn="just">
              <a:buNone/>
            </a:pPr>
            <a:r>
              <a:rPr lang="pt-BR" sz="1200" b="1" dirty="0" smtClean="0"/>
              <a:t>Temas de interesse:</a:t>
            </a:r>
            <a:r>
              <a:rPr lang="pt-BR" sz="1200" b="1" dirty="0"/>
              <a:t> </a:t>
            </a:r>
            <a:r>
              <a:rPr lang="pt-BR" sz="1200" b="1" dirty="0" smtClean="0"/>
              <a:t> </a:t>
            </a:r>
            <a:r>
              <a:rPr lang="pt-BR" sz="1200" dirty="0" smtClean="0"/>
              <a:t>Articulação </a:t>
            </a:r>
            <a:r>
              <a:rPr lang="pt-BR" sz="1200" dirty="0"/>
              <a:t>entre as Instituições de Ensino sobre a temática de </a:t>
            </a:r>
            <a:r>
              <a:rPr lang="pt-BR" sz="1200" dirty="0" smtClean="0"/>
              <a:t>Sustentabilidade</a:t>
            </a:r>
          </a:p>
          <a:p>
            <a:pPr marL="0" indent="0" algn="just">
              <a:buNone/>
            </a:pPr>
            <a:r>
              <a:rPr lang="pt-BR" sz="1200" b="1" dirty="0" smtClean="0"/>
              <a:t>Experiências Profissionais na área: </a:t>
            </a:r>
            <a:r>
              <a:rPr lang="pt-BR" sz="1200" dirty="0"/>
              <a:t>Comissão de Sustentabilidade do Regimento Interno do IFBA/Campus Eunápolis</a:t>
            </a:r>
            <a:endParaRPr lang="pt-BR" sz="1200" dirty="0" smtClean="0"/>
          </a:p>
          <a:p>
            <a:pPr marL="0" indent="0">
              <a:buNone/>
            </a:pPr>
            <a:r>
              <a:rPr lang="pt-BR" sz="1200" b="1" dirty="0" smtClean="0"/>
              <a:t>E-mail </a:t>
            </a:r>
            <a:r>
              <a:rPr lang="pt-BR" sz="1200" b="1" dirty="0"/>
              <a:t>pessoal: </a:t>
            </a:r>
            <a:r>
              <a:rPr lang="pt-BR" sz="1200" dirty="0"/>
              <a:t>fabioloamaral@hotmail.com</a:t>
            </a:r>
            <a:endParaRPr lang="pt-BR" sz="1200" b="1" dirty="0" smtClean="0"/>
          </a:p>
          <a:p>
            <a:pPr marL="0" indent="0">
              <a:buNone/>
            </a:pPr>
            <a:r>
              <a:rPr lang="pt-BR" sz="1200" b="1" dirty="0" smtClean="0"/>
              <a:t>E-mail Institucional: </a:t>
            </a:r>
            <a:r>
              <a:rPr lang="pt-BR" sz="1200" dirty="0"/>
              <a:t>fabiolo@ifba.edu.br</a:t>
            </a:r>
            <a:endParaRPr lang="pt-BR" sz="1200" b="1" dirty="0" smtClean="0"/>
          </a:p>
          <a:p>
            <a:pPr marL="0" indent="0">
              <a:buNone/>
            </a:pPr>
            <a:r>
              <a:rPr lang="pt-BR" sz="1200" b="1" dirty="0" smtClean="0"/>
              <a:t>Telefone </a:t>
            </a:r>
            <a:r>
              <a:rPr lang="pt-BR" sz="1200" b="1" dirty="0"/>
              <a:t>Institucional: </a:t>
            </a:r>
            <a:r>
              <a:rPr lang="pt-BR" sz="1200" dirty="0" smtClean="0"/>
              <a:t>(73)</a:t>
            </a:r>
            <a:r>
              <a:rPr lang="pt-BR" sz="1200" dirty="0"/>
              <a:t> </a:t>
            </a:r>
            <a:r>
              <a:rPr lang="pt-BR" sz="1200" dirty="0" smtClean="0"/>
              <a:t>32812266</a:t>
            </a:r>
            <a:r>
              <a:rPr lang="pt-BR" sz="1200" b="1" dirty="0"/>
              <a:t/>
            </a:r>
            <a:br>
              <a:rPr lang="pt-BR" sz="1200" b="1" dirty="0"/>
            </a:br>
            <a:endParaRPr lang="pt-BR" sz="1200" b="1" dirty="0" smtClean="0"/>
          </a:p>
          <a:p>
            <a:pPr marL="0" indent="0">
              <a:buNone/>
            </a:pPr>
            <a:r>
              <a:rPr lang="pt-BR" sz="1200" b="1" dirty="0" smtClean="0"/>
              <a:t>Telefone Pessoal: (</a:t>
            </a:r>
            <a:r>
              <a:rPr lang="pt-BR" sz="1200" dirty="0" smtClean="0"/>
              <a:t>73)99784278</a:t>
            </a:r>
            <a:endParaRPr lang="pt-BR" sz="1200" b="1" dirty="0"/>
          </a:p>
          <a:p>
            <a:pPr marL="0" indent="0">
              <a:buNone/>
            </a:pPr>
            <a:r>
              <a:rPr lang="pt-BR" sz="2400" b="1" dirty="0" smtClean="0"/>
              <a:t/>
            </a:r>
            <a:br>
              <a:rPr lang="pt-BR" sz="2400" b="1" dirty="0" smtClean="0"/>
            </a:b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6294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425386" y="1326291"/>
            <a:ext cx="5464668" cy="509922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3600" b="1" dirty="0" smtClean="0"/>
              <a:t>Graduação</a:t>
            </a:r>
            <a:r>
              <a:rPr lang="pt-BR" sz="3600" b="1" dirty="0"/>
              <a:t>: </a:t>
            </a:r>
            <a:r>
              <a:rPr lang="pt-BR" sz="3600" b="1" dirty="0" smtClean="0"/>
              <a:t> </a:t>
            </a:r>
            <a:r>
              <a:rPr lang="pt-BR" sz="3700" dirty="0"/>
              <a:t>Pedagogia</a:t>
            </a:r>
          </a:p>
          <a:p>
            <a:pPr marL="0" indent="0">
              <a:buNone/>
            </a:pPr>
            <a:r>
              <a:rPr lang="pt-BR" sz="3600" b="1" dirty="0" smtClean="0"/>
              <a:t>Especialização</a:t>
            </a:r>
            <a:r>
              <a:rPr lang="pt-BR" sz="3600" b="1" dirty="0"/>
              <a:t>:</a:t>
            </a:r>
            <a:r>
              <a:rPr lang="pt-BR" sz="3600" dirty="0"/>
              <a:t> </a:t>
            </a:r>
            <a:r>
              <a:rPr lang="pt-BR" sz="3700" dirty="0"/>
              <a:t>Supervisão Educacional</a:t>
            </a:r>
          </a:p>
          <a:p>
            <a:pPr marL="0" indent="0">
              <a:buNone/>
            </a:pPr>
            <a:r>
              <a:rPr lang="pt-BR" sz="3600" b="1" dirty="0" smtClean="0"/>
              <a:t>Mestrado: </a:t>
            </a:r>
            <a:r>
              <a:rPr lang="pt-BR" sz="3700" dirty="0"/>
              <a:t>Ciências e Práticas Educativas </a:t>
            </a:r>
          </a:p>
          <a:p>
            <a:pPr marL="0" indent="0">
              <a:buNone/>
            </a:pPr>
            <a:r>
              <a:rPr lang="pt-BR" sz="3600" b="1" dirty="0" smtClean="0"/>
              <a:t>Doutorado: </a:t>
            </a:r>
            <a:r>
              <a:rPr lang="pt-BR" sz="3700" dirty="0"/>
              <a:t>Educação </a:t>
            </a:r>
          </a:p>
          <a:p>
            <a:pPr marL="0" indent="0">
              <a:buNone/>
            </a:pPr>
            <a:r>
              <a:rPr lang="pt-BR" sz="3600" b="1" dirty="0"/>
              <a:t/>
            </a:r>
            <a:br>
              <a:rPr lang="pt-BR" sz="3600" b="1" dirty="0"/>
            </a:br>
            <a:r>
              <a:rPr lang="pt-BR" sz="3600" b="1" dirty="0"/>
              <a:t>Instituição responsável pela </a:t>
            </a:r>
            <a:r>
              <a:rPr lang="pt-BR" sz="3600" b="1" dirty="0" smtClean="0"/>
              <a:t>indicação: </a:t>
            </a:r>
            <a:r>
              <a:rPr lang="pt-BR" sz="3700" dirty="0"/>
              <a:t>UNEB</a:t>
            </a:r>
          </a:p>
          <a:p>
            <a:pPr marL="0" indent="0">
              <a:buNone/>
            </a:pPr>
            <a:r>
              <a:rPr lang="pt-BR" sz="3600" b="1" dirty="0"/>
              <a:t/>
            </a:r>
            <a:br>
              <a:rPr lang="pt-BR" sz="3600" b="1" dirty="0"/>
            </a:br>
            <a:r>
              <a:rPr lang="pt-BR" sz="3600" b="1" dirty="0" smtClean="0"/>
              <a:t>Área de Atuação Profissional: </a:t>
            </a:r>
            <a:r>
              <a:rPr lang="pt-BR" sz="3700" dirty="0"/>
              <a:t>Formação de professores</a:t>
            </a:r>
          </a:p>
          <a:p>
            <a:pPr marL="0" indent="0">
              <a:buNone/>
            </a:pPr>
            <a:r>
              <a:rPr lang="pt-BR" sz="3600" b="1" dirty="0" smtClean="0"/>
              <a:t/>
            </a:r>
            <a:br>
              <a:rPr lang="pt-BR" sz="3600" b="1" dirty="0" smtClean="0"/>
            </a:br>
            <a:endParaRPr lang="pt-BR" sz="3600" dirty="0" smtClean="0"/>
          </a:p>
          <a:p>
            <a:pPr marL="0" indent="0">
              <a:buNone/>
            </a:pPr>
            <a:r>
              <a:rPr lang="pt-BR" sz="3600" b="1" dirty="0" smtClean="0"/>
              <a:t>Cargo/Função:  </a:t>
            </a:r>
            <a:r>
              <a:rPr lang="pt-BR" sz="3700" dirty="0"/>
              <a:t>Professora/diretora </a:t>
            </a:r>
          </a:p>
          <a:p>
            <a:pPr marL="0" indent="0">
              <a:buNone/>
            </a:pPr>
            <a:r>
              <a:rPr lang="pt-BR" sz="3600" b="1" dirty="0" smtClean="0"/>
              <a:t>Experiências profissionais na área:</a:t>
            </a:r>
            <a:r>
              <a:rPr lang="pt-BR" sz="3600" dirty="0" smtClean="0"/>
              <a:t> </a:t>
            </a:r>
          </a:p>
          <a:p>
            <a:pPr marL="0" indent="0">
              <a:buNone/>
            </a:pPr>
            <a:r>
              <a:rPr lang="pt-BR" sz="3600" b="1" dirty="0" smtClean="0"/>
              <a:t>Temas de interesse: </a:t>
            </a:r>
            <a:r>
              <a:rPr lang="pt-BR" sz="3700" dirty="0"/>
              <a:t>Formação de </a:t>
            </a:r>
            <a:r>
              <a:rPr lang="pt-BR" sz="3700" dirty="0" smtClean="0"/>
              <a:t>professores; Docência </a:t>
            </a:r>
            <a:r>
              <a:rPr lang="pt-BR" sz="3700" dirty="0"/>
              <a:t>no Ensino </a:t>
            </a:r>
            <a:r>
              <a:rPr lang="pt-BR" sz="3700" dirty="0" smtClean="0"/>
              <a:t>Superior; Prática </a:t>
            </a:r>
            <a:r>
              <a:rPr lang="pt-BR" sz="3700" dirty="0"/>
              <a:t>Pedagógica.</a:t>
            </a:r>
          </a:p>
          <a:p>
            <a:pPr marL="0" indent="0">
              <a:buNone/>
            </a:pPr>
            <a:r>
              <a:rPr lang="pt-BR" sz="3600" b="1" dirty="0" smtClean="0"/>
              <a:t>Projetos:</a:t>
            </a:r>
          </a:p>
          <a:p>
            <a:pPr marL="0" indent="0">
              <a:buNone/>
            </a:pP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/>
              <a:t>E-mail Institucional:</a:t>
            </a:r>
            <a:r>
              <a:rPr lang="pt-BR" sz="3600" dirty="0" smtClean="0"/>
              <a:t> </a:t>
            </a:r>
            <a:r>
              <a:rPr lang="pt-BR" sz="3700" dirty="0"/>
              <a:t>mjreis@uneb.br</a:t>
            </a:r>
          </a:p>
          <a:p>
            <a:pPr marL="0" indent="0">
              <a:buNone/>
            </a:pPr>
            <a:r>
              <a:rPr lang="pt-BR" sz="3600" b="1" dirty="0" smtClean="0"/>
              <a:t>E-mail pessoal: </a:t>
            </a:r>
            <a:r>
              <a:rPr lang="pt-BR" sz="3700" dirty="0"/>
              <a:t>mjereis@yahoo.com.be</a:t>
            </a:r>
          </a:p>
          <a:p>
            <a:pPr marL="0" indent="0">
              <a:buNone/>
            </a:pPr>
            <a:r>
              <a:rPr lang="pt-BR" sz="3600" b="1" dirty="0" smtClean="0"/>
              <a:t>Telefone Institucional: </a:t>
            </a:r>
            <a:r>
              <a:rPr lang="pt-BR" sz="3700" dirty="0"/>
              <a:t>7332638054</a:t>
            </a:r>
            <a:r>
              <a:rPr lang="pt-BR" sz="3600" b="1" dirty="0" smtClean="0"/>
              <a:t/>
            </a:r>
            <a:br>
              <a:rPr lang="pt-BR" sz="3600" b="1" dirty="0" smtClean="0"/>
            </a:br>
            <a:endParaRPr lang="pt-BR" sz="3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t-BR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6150115" y="1326293"/>
            <a:ext cx="5573467" cy="498389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3000" b="1" dirty="0" smtClean="0"/>
              <a:t>Graduação: </a:t>
            </a:r>
            <a:r>
              <a:rPr lang="pt-BR" sz="3000" dirty="0" smtClean="0"/>
              <a:t>Administração</a:t>
            </a:r>
            <a:endParaRPr lang="pt-BR" sz="3000" dirty="0"/>
          </a:p>
          <a:p>
            <a:pPr marL="0" indent="0">
              <a:buNone/>
            </a:pPr>
            <a:r>
              <a:rPr lang="pt-BR" sz="3000" b="1" dirty="0" smtClean="0"/>
              <a:t>Especialização</a:t>
            </a:r>
            <a:r>
              <a:rPr lang="pt-BR" sz="3000" b="1" dirty="0"/>
              <a:t>:</a:t>
            </a:r>
            <a:r>
              <a:rPr lang="pt-BR" sz="3000" dirty="0"/>
              <a:t> </a:t>
            </a:r>
            <a:r>
              <a:rPr lang="pt-BR" sz="500" dirty="0"/>
              <a:t> </a:t>
            </a:r>
            <a:r>
              <a:rPr lang="pt-BR" sz="3000" dirty="0"/>
              <a:t>MBA em Recursos Humanos</a:t>
            </a:r>
          </a:p>
          <a:p>
            <a:pPr marL="0" indent="0">
              <a:buNone/>
            </a:pPr>
            <a:endParaRPr lang="pt-BR" sz="500" b="1" dirty="0"/>
          </a:p>
          <a:p>
            <a:pPr marL="0" indent="0">
              <a:buNone/>
            </a:pPr>
            <a:r>
              <a:rPr lang="pt-BR" sz="3000" b="1" dirty="0" smtClean="0"/>
              <a:t>Mestrado: </a:t>
            </a:r>
            <a:r>
              <a:rPr lang="pt-BR" sz="3000" dirty="0"/>
              <a:t>Mestrado em Educação</a:t>
            </a:r>
          </a:p>
          <a:p>
            <a:pPr marL="0" indent="0">
              <a:buNone/>
            </a:pPr>
            <a:r>
              <a:rPr lang="pt-BR" sz="3000" b="1" dirty="0"/>
              <a:t/>
            </a:r>
            <a:br>
              <a:rPr lang="pt-BR" sz="3000" b="1" dirty="0"/>
            </a:br>
            <a:r>
              <a:rPr lang="pt-BR" sz="3000" b="1" dirty="0"/>
              <a:t>Instituição responsável pela </a:t>
            </a:r>
            <a:r>
              <a:rPr lang="pt-BR" sz="3000" b="1" dirty="0" smtClean="0"/>
              <a:t>indicação: </a:t>
            </a:r>
            <a:r>
              <a:rPr lang="pt-BR" sz="3000" dirty="0"/>
              <a:t>UNEB</a:t>
            </a:r>
          </a:p>
          <a:p>
            <a:pPr marL="0" indent="0">
              <a:buNone/>
            </a:pPr>
            <a:r>
              <a:rPr lang="pt-BR" sz="3000" b="1" dirty="0"/>
              <a:t/>
            </a:r>
            <a:br>
              <a:rPr lang="pt-BR" sz="3000" b="1" dirty="0"/>
            </a:br>
            <a:r>
              <a:rPr lang="pt-BR" sz="3000" b="1" dirty="0"/>
              <a:t>Área de Atuação Profissional</a:t>
            </a:r>
            <a:r>
              <a:rPr lang="pt-BR" sz="3000" b="1" dirty="0" smtClean="0"/>
              <a:t>: </a:t>
            </a:r>
            <a:r>
              <a:rPr lang="pt-BR" sz="3000" dirty="0"/>
              <a:t>Gestão Educacional</a:t>
            </a:r>
          </a:p>
          <a:p>
            <a:pPr marL="0" indent="0">
              <a:buNone/>
            </a:pPr>
            <a:r>
              <a:rPr lang="pt-BR" sz="3000" b="1" dirty="0"/>
              <a:t/>
            </a:r>
            <a:br>
              <a:rPr lang="pt-BR" sz="3000" b="1" dirty="0"/>
            </a:br>
            <a:endParaRPr lang="pt-BR" sz="3000" dirty="0"/>
          </a:p>
          <a:p>
            <a:pPr marL="0" indent="0">
              <a:buNone/>
            </a:pPr>
            <a:r>
              <a:rPr lang="pt-BR" sz="3000" b="1" dirty="0"/>
              <a:t>Cargo/Função: </a:t>
            </a:r>
            <a:r>
              <a:rPr lang="pt-BR" sz="3000" dirty="0"/>
              <a:t>Professor Auxiliar</a:t>
            </a:r>
          </a:p>
          <a:p>
            <a:pPr marL="0" indent="0">
              <a:buNone/>
            </a:pPr>
            <a:r>
              <a:rPr lang="pt-BR" sz="3000" b="1" dirty="0" smtClean="0"/>
              <a:t>Experiências </a:t>
            </a:r>
            <a:r>
              <a:rPr lang="pt-BR" sz="3000" b="1" dirty="0"/>
              <a:t>profissionais na área:</a:t>
            </a:r>
            <a:r>
              <a:rPr lang="pt-BR" sz="3000" dirty="0"/>
              <a:t> Grupo de Estudo sobre Responsabilidade Social da Associação Brasileira de Recursos Humanos - Seccional Bahia (ABRH-BA</a:t>
            </a:r>
            <a:r>
              <a:rPr lang="pt-BR" sz="1200" dirty="0"/>
              <a:t>)</a:t>
            </a:r>
            <a:endParaRPr lang="pt-BR" sz="3000" dirty="0" smtClean="0"/>
          </a:p>
          <a:p>
            <a:pPr marL="0" indent="0">
              <a:buNone/>
            </a:pPr>
            <a:r>
              <a:rPr lang="pt-BR" sz="3000" b="1" dirty="0" smtClean="0"/>
              <a:t>Temas de interesse:</a:t>
            </a:r>
            <a:r>
              <a:rPr lang="pt-BR" sz="3000" b="1" dirty="0"/>
              <a:t> </a:t>
            </a:r>
            <a:r>
              <a:rPr lang="pt-BR" sz="3000" dirty="0"/>
              <a:t>Responsabilidade Social</a:t>
            </a:r>
          </a:p>
          <a:p>
            <a:pPr marL="0" indent="0">
              <a:buNone/>
            </a:pPr>
            <a:r>
              <a:rPr lang="pt-BR" sz="3000" b="1" dirty="0"/>
              <a:t>Projetos</a:t>
            </a:r>
            <a:r>
              <a:rPr lang="pt-BR" sz="3000" b="1" dirty="0" smtClean="0"/>
              <a:t>:</a:t>
            </a:r>
          </a:p>
          <a:p>
            <a:pPr marL="0" indent="0">
              <a:buNone/>
            </a:pPr>
            <a:r>
              <a:rPr lang="pt-BR" sz="3000" b="1" dirty="0"/>
              <a:t/>
            </a:r>
            <a:br>
              <a:rPr lang="pt-BR" sz="3000" b="1" dirty="0"/>
            </a:br>
            <a:r>
              <a:rPr lang="pt-BR" sz="3000" b="1" dirty="0"/>
              <a:t>E-mail Institucional:</a:t>
            </a:r>
            <a:r>
              <a:rPr lang="pt-BR" sz="3000" dirty="0"/>
              <a:t> cgferreira@uneb.br</a:t>
            </a:r>
          </a:p>
          <a:p>
            <a:pPr marL="0" indent="0">
              <a:buNone/>
            </a:pPr>
            <a:r>
              <a:rPr lang="pt-BR" sz="3000" b="1" dirty="0" smtClean="0"/>
              <a:t>E-mail </a:t>
            </a:r>
            <a:r>
              <a:rPr lang="pt-BR" sz="3000" b="1" dirty="0"/>
              <a:t>pessoal: </a:t>
            </a:r>
            <a:r>
              <a:rPr lang="pt-BR" sz="3000" dirty="0"/>
              <a:t>crisgfe.inclusao@gmail.com</a:t>
            </a:r>
          </a:p>
          <a:p>
            <a:pPr marL="0" indent="0">
              <a:buNone/>
            </a:pPr>
            <a:r>
              <a:rPr lang="pt-BR" sz="3000" b="1" dirty="0" smtClean="0"/>
              <a:t>Telefone </a:t>
            </a:r>
            <a:r>
              <a:rPr lang="pt-BR" sz="3000" b="1" dirty="0"/>
              <a:t>Institucional</a:t>
            </a:r>
            <a:r>
              <a:rPr lang="pt-BR" sz="3000" b="1" dirty="0" smtClean="0"/>
              <a:t>: </a:t>
            </a:r>
            <a:r>
              <a:rPr lang="pt-BR" sz="3000" dirty="0"/>
              <a:t>73.3263-8054</a:t>
            </a:r>
            <a:r>
              <a:rPr lang="pt-BR" sz="3600" b="1" dirty="0"/>
              <a:t/>
            </a:r>
            <a:br>
              <a:rPr lang="pt-BR" sz="3600" b="1" dirty="0"/>
            </a:br>
            <a:endParaRPr lang="pt-BR" sz="3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t-BR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6" name="Divisa 5"/>
          <p:cNvSpPr/>
          <p:nvPr/>
        </p:nvSpPr>
        <p:spPr>
          <a:xfrm>
            <a:off x="6161904" y="428368"/>
            <a:ext cx="5561678" cy="782594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     </a:t>
            </a:r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CRISTIANE </a:t>
            </a:r>
            <a:r>
              <a:rPr lang="pt-B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GOMES FERREIRA-Suplente</a:t>
            </a:r>
          </a:p>
          <a:p>
            <a:pPr algn="ctr"/>
            <a:r>
              <a:rPr lang="pt-BR" sz="1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Representante da Universidade do Estado da Bahia(UNEB)</a:t>
            </a: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Divisa 6"/>
          <p:cNvSpPr/>
          <p:nvPr/>
        </p:nvSpPr>
        <p:spPr>
          <a:xfrm>
            <a:off x="425386" y="428368"/>
            <a:ext cx="5687090" cy="782594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 smtClean="0"/>
          </a:p>
          <a:p>
            <a:pPr algn="ctr"/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MINERVINA </a:t>
            </a:r>
            <a:r>
              <a:rPr lang="pt-B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JOSELI ESPINDOLA REIS-Titular</a:t>
            </a:r>
          </a:p>
          <a:p>
            <a:pPr algn="ctr"/>
            <a:r>
              <a:rPr lang="pt-BR" sz="1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Representante da Universidade do Estado da Bahia(UNEB)</a:t>
            </a:r>
          </a:p>
          <a:p>
            <a:pPr algn="ctr"/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576649" y="6540843"/>
            <a:ext cx="11146933" cy="17299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69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6351373" y="1342768"/>
            <a:ext cx="5079100" cy="4983891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b="1" dirty="0" smtClean="0"/>
              <a:t> </a:t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/>
              <a:t>Graduação: </a:t>
            </a:r>
            <a:r>
              <a:rPr lang="pt-BR" dirty="0"/>
              <a:t>Engenharia civil</a:t>
            </a:r>
          </a:p>
          <a:p>
            <a:pPr marL="0" indent="0">
              <a:buNone/>
            </a:pPr>
            <a:r>
              <a:rPr lang="pt-BR" b="1" dirty="0"/>
              <a:t>Especialização:</a:t>
            </a:r>
            <a:r>
              <a:rPr lang="pt-BR" dirty="0"/>
              <a:t> Ciências do ambiente</a:t>
            </a:r>
          </a:p>
          <a:p>
            <a:pPr marL="0" indent="0">
              <a:buNone/>
            </a:pPr>
            <a:r>
              <a:rPr lang="pt-BR" b="1" dirty="0"/>
              <a:t>Instituição responsável pela indicação: </a:t>
            </a:r>
            <a:r>
              <a:rPr lang="pt-BR" dirty="0"/>
              <a:t>Prefeitura municipal de Itabuna(suplente).</a:t>
            </a:r>
          </a:p>
          <a:p>
            <a:pPr marL="0" indent="0">
              <a:buNone/>
            </a:pPr>
            <a:r>
              <a:rPr lang="pt-BR" b="1" dirty="0"/>
              <a:t/>
            </a:r>
            <a:br>
              <a:rPr lang="pt-BR" b="1" dirty="0"/>
            </a:br>
            <a:r>
              <a:rPr lang="pt-BR" b="1" dirty="0"/>
              <a:t>Área de Atuação Profissional: </a:t>
            </a:r>
            <a:r>
              <a:rPr lang="pt-BR" dirty="0"/>
              <a:t>Saneamento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b="1" dirty="0"/>
              <a:t>Cargo/Função: </a:t>
            </a:r>
            <a:r>
              <a:rPr lang="pt-BR" dirty="0"/>
              <a:t>Engenheiro de saneamento</a:t>
            </a:r>
          </a:p>
          <a:p>
            <a:pPr marL="0" indent="0" algn="just">
              <a:buNone/>
            </a:pPr>
            <a:r>
              <a:rPr lang="pt-BR" b="1" dirty="0"/>
              <a:t>Experiências profissionais na área:</a:t>
            </a:r>
            <a:r>
              <a:rPr lang="pt-BR" dirty="0"/>
              <a:t> A.M. Engenharia- 30 anos; P M I</a:t>
            </a:r>
            <a:r>
              <a:rPr lang="pt-BR" dirty="0" smtClean="0"/>
              <a:t>tabuna </a:t>
            </a:r>
            <a:r>
              <a:rPr lang="pt-BR" dirty="0"/>
              <a:t>- 06 anos; Emasa - 03 anos</a:t>
            </a:r>
          </a:p>
          <a:p>
            <a:pPr marL="0" indent="0" algn="just">
              <a:buNone/>
            </a:pPr>
            <a:r>
              <a:rPr lang="pt-BR" b="1" dirty="0" smtClean="0"/>
              <a:t>Temas de interesse :</a:t>
            </a:r>
            <a:r>
              <a:rPr lang="pt-BR" b="1" dirty="0"/>
              <a:t> </a:t>
            </a:r>
            <a:r>
              <a:rPr lang="pt-BR" dirty="0"/>
              <a:t>Energia solar fotovoltaica e termo voltaica; </a:t>
            </a:r>
            <a:r>
              <a:rPr lang="pt-BR" dirty="0" err="1" smtClean="0"/>
              <a:t>Ete</a:t>
            </a:r>
            <a:r>
              <a:rPr lang="pt-BR" dirty="0" smtClean="0"/>
              <a:t> </a:t>
            </a:r>
            <a:r>
              <a:rPr lang="pt-BR" dirty="0" err="1" smtClean="0"/>
              <a:t>Watland</a:t>
            </a:r>
            <a:r>
              <a:rPr lang="pt-BR" dirty="0"/>
              <a:t>; Aterro sanitário; </a:t>
            </a:r>
            <a:r>
              <a:rPr lang="pt-BR" dirty="0" smtClean="0"/>
              <a:t>Reciclagem ;</a:t>
            </a:r>
            <a:r>
              <a:rPr lang="pt-BR" dirty="0" err="1"/>
              <a:t>Aguaspluviais</a:t>
            </a:r>
            <a:r>
              <a:rPr lang="pt-BR" dirty="0"/>
              <a:t>.</a:t>
            </a:r>
            <a:br>
              <a:rPr lang="pt-BR" dirty="0"/>
            </a:br>
            <a:endParaRPr lang="pt-BR" dirty="0"/>
          </a:p>
          <a:p>
            <a:pPr marL="0" indent="0" algn="just">
              <a:buNone/>
            </a:pPr>
            <a:r>
              <a:rPr lang="pt-BR" b="1" dirty="0"/>
              <a:t>Projetos: </a:t>
            </a:r>
            <a:r>
              <a:rPr lang="pt-BR" dirty="0"/>
              <a:t>Usina solar com sistema integrado a rede de </a:t>
            </a:r>
            <a:br>
              <a:rPr lang="pt-BR" dirty="0"/>
            </a:br>
            <a:r>
              <a:rPr lang="pt-BR" dirty="0"/>
              <a:t>estação de tratamento de esgoto – </a:t>
            </a:r>
            <a:r>
              <a:rPr lang="pt-BR" dirty="0" err="1" smtClean="0"/>
              <a:t>Watland</a:t>
            </a:r>
            <a:r>
              <a:rPr lang="pt-BR" dirty="0"/>
              <a:t>; reciclagem de resido solido; reuso de agua; uso de aguas pluviais; produção de sabão com gordura saturada.</a:t>
            </a:r>
          </a:p>
          <a:p>
            <a:pPr marL="0" indent="0">
              <a:buNone/>
            </a:pPr>
            <a:r>
              <a:rPr lang="pt-BR" b="1" dirty="0"/>
              <a:t>E-mail Institucional:</a:t>
            </a:r>
            <a:r>
              <a:rPr lang="pt-BR" dirty="0"/>
              <a:t> a.m.engenharia@gmail.com</a:t>
            </a:r>
          </a:p>
          <a:p>
            <a:pPr marL="0" indent="0">
              <a:buNone/>
            </a:pPr>
            <a:r>
              <a:rPr lang="pt-BR" b="1" dirty="0"/>
              <a:t>E-mail pessoal: </a:t>
            </a:r>
            <a:r>
              <a:rPr lang="pt-BR" dirty="0"/>
              <a:t>amengenharia1@gmail.com</a:t>
            </a:r>
          </a:p>
          <a:p>
            <a:pPr marL="0" indent="0">
              <a:buNone/>
            </a:pPr>
            <a:r>
              <a:rPr lang="pt-BR" b="1" dirty="0"/>
              <a:t>Telefone Institucional: </a:t>
            </a:r>
            <a:r>
              <a:rPr lang="pt-BR" dirty="0"/>
              <a:t>7388591112</a:t>
            </a:r>
          </a:p>
        </p:txBody>
      </p:sp>
      <p:sp>
        <p:nvSpPr>
          <p:cNvPr id="6" name="Divisa 5"/>
          <p:cNvSpPr/>
          <p:nvPr/>
        </p:nvSpPr>
        <p:spPr>
          <a:xfrm>
            <a:off x="6161904" y="428368"/>
            <a:ext cx="5561678" cy="782594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 </a:t>
            </a:r>
            <a:r>
              <a:rPr lang="pt-B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ALFREDO OLIVEIRA DE MELO-Suplente                    </a:t>
            </a:r>
            <a:r>
              <a:rPr lang="pt-BR" sz="1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Representante da Prefeitura Municipal de Itabuna</a:t>
            </a:r>
          </a:p>
        </p:txBody>
      </p:sp>
      <p:sp>
        <p:nvSpPr>
          <p:cNvPr id="7" name="Divisa 6"/>
          <p:cNvSpPr/>
          <p:nvPr/>
        </p:nvSpPr>
        <p:spPr>
          <a:xfrm>
            <a:off x="425386" y="428368"/>
            <a:ext cx="5687090" cy="782594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b="1" dirty="0" smtClean="0"/>
          </a:p>
          <a:p>
            <a:pPr algn="ctr"/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WENCESLAU </a:t>
            </a:r>
            <a:r>
              <a:rPr lang="pt-B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AUGUSTO SANTOS JUNIOR-Titular</a:t>
            </a:r>
          </a:p>
          <a:p>
            <a:pPr algn="ctr"/>
            <a:r>
              <a:rPr lang="pt-BR" sz="1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Representante da Prefeitura Municipal de Itabuna</a:t>
            </a: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576649" y="6540843"/>
            <a:ext cx="11146933" cy="17299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143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visa 7"/>
          <p:cNvSpPr/>
          <p:nvPr/>
        </p:nvSpPr>
        <p:spPr>
          <a:xfrm>
            <a:off x="6161904" y="428368"/>
            <a:ext cx="5561678" cy="782594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AUBENI </a:t>
            </a:r>
            <a:r>
              <a:rPr lang="pt-B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MARIA DOS SANTOS OLIVEIRA-Suplente</a:t>
            </a:r>
            <a:endParaRPr lang="pt-BR" sz="1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pt-BR" sz="1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Representante da Prefeitura Municipal de Porto Seguro</a:t>
            </a:r>
          </a:p>
          <a:p>
            <a:pPr algn="ctr"/>
            <a:endParaRPr lang="pt-BR" b="1" dirty="0" smtClean="0"/>
          </a:p>
        </p:txBody>
      </p:sp>
      <p:sp>
        <p:nvSpPr>
          <p:cNvPr id="9" name="Divisa 8"/>
          <p:cNvSpPr/>
          <p:nvPr/>
        </p:nvSpPr>
        <p:spPr>
          <a:xfrm>
            <a:off x="425386" y="428368"/>
            <a:ext cx="5687090" cy="782594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 </a:t>
            </a:r>
            <a:r>
              <a:rPr lang="pt-B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TEREZINHA SIVIERO FARIAS-Titular</a:t>
            </a:r>
          </a:p>
          <a:p>
            <a:pPr algn="ctr"/>
            <a:r>
              <a:rPr lang="pt-BR" sz="1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Representante da Prefeitura Municipal de Porto Seguro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576649" y="6540843"/>
            <a:ext cx="11146933" cy="17299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6112476" y="1383957"/>
            <a:ext cx="5820677" cy="53298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200" b="1" dirty="0" smtClean="0"/>
              <a:t>Graduação: </a:t>
            </a:r>
            <a:r>
              <a:rPr lang="pt-BR" sz="1200" dirty="0" smtClean="0"/>
              <a:t>Pedagogia</a:t>
            </a:r>
          </a:p>
          <a:p>
            <a:pPr marL="0" indent="0">
              <a:buNone/>
            </a:pPr>
            <a:r>
              <a:rPr lang="pt-BR" sz="1200" b="1" dirty="0" smtClean="0"/>
              <a:t>Especialização</a:t>
            </a:r>
            <a:r>
              <a:rPr lang="pt-BR" sz="1200" dirty="0" smtClean="0"/>
              <a:t>: Gestão escolar, ciências da educação</a:t>
            </a:r>
          </a:p>
          <a:p>
            <a:pPr marL="0" indent="0">
              <a:buNone/>
            </a:pPr>
            <a:r>
              <a:rPr lang="pt-BR" sz="1200" b="1" dirty="0" smtClean="0"/>
              <a:t>Mestrado: </a:t>
            </a:r>
            <a:r>
              <a:rPr lang="pt-BR" sz="1200" dirty="0" smtClean="0"/>
              <a:t>Ciências da educação</a:t>
            </a:r>
            <a:endParaRPr lang="pt-BR" sz="1200" dirty="0"/>
          </a:p>
          <a:p>
            <a:pPr marL="0" indent="0">
              <a:buNone/>
            </a:pPr>
            <a:r>
              <a:rPr lang="pt-BR" sz="1200" b="1" dirty="0" smtClean="0"/>
              <a:t>Doutorado: </a:t>
            </a:r>
          </a:p>
          <a:p>
            <a:pPr marL="0" indent="0">
              <a:buNone/>
            </a:pPr>
            <a:r>
              <a:rPr lang="pt-BR" sz="1200" b="1" dirty="0" smtClean="0"/>
              <a:t>Instituição </a:t>
            </a:r>
            <a:r>
              <a:rPr lang="pt-BR" sz="1200" b="1" dirty="0"/>
              <a:t>responsável pela </a:t>
            </a:r>
            <a:r>
              <a:rPr lang="pt-BR" sz="1200" b="1" dirty="0" smtClean="0"/>
              <a:t>indicação: </a:t>
            </a:r>
            <a:r>
              <a:rPr lang="pt-BR" sz="1200" dirty="0" smtClean="0"/>
              <a:t>Prefeitura municipal de Porto Seguro</a:t>
            </a:r>
          </a:p>
          <a:p>
            <a:pPr marL="0" indent="0">
              <a:buNone/>
            </a:pPr>
            <a:r>
              <a:rPr lang="pt-BR" sz="1200" b="1" dirty="0"/>
              <a:t/>
            </a:r>
            <a:br>
              <a:rPr lang="pt-BR" sz="1200" b="1" dirty="0"/>
            </a:br>
            <a:r>
              <a:rPr lang="pt-BR" sz="1200" b="1" dirty="0"/>
              <a:t>Área de Atuação Profissional</a:t>
            </a:r>
            <a:r>
              <a:rPr lang="pt-BR" sz="1200" b="1" dirty="0" smtClean="0"/>
              <a:t>: </a:t>
            </a:r>
            <a:r>
              <a:rPr lang="pt-BR" sz="1200" dirty="0" smtClean="0"/>
              <a:t>Secretaria municipal de educação</a:t>
            </a:r>
            <a:r>
              <a:rPr lang="pt-BR" sz="1200" b="1" dirty="0"/>
              <a:t/>
            </a:r>
            <a:br>
              <a:rPr lang="pt-BR" sz="1200" b="1" dirty="0"/>
            </a:br>
            <a:endParaRPr lang="pt-BR" sz="1200" dirty="0"/>
          </a:p>
          <a:p>
            <a:pPr marL="0" indent="0">
              <a:buNone/>
            </a:pPr>
            <a:r>
              <a:rPr lang="pt-BR" sz="1200" b="1" dirty="0"/>
              <a:t>Cargo/Função</a:t>
            </a:r>
            <a:r>
              <a:rPr lang="pt-BR" sz="1200" b="1" dirty="0" smtClean="0"/>
              <a:t>: </a:t>
            </a:r>
            <a:r>
              <a:rPr lang="pt-BR" sz="1200" dirty="0" smtClean="0"/>
              <a:t>Supervisora pedagógica</a:t>
            </a:r>
          </a:p>
          <a:p>
            <a:pPr marL="0" indent="0">
              <a:buNone/>
            </a:pPr>
            <a:endParaRPr lang="pt-BR" sz="1200" b="1" dirty="0"/>
          </a:p>
          <a:p>
            <a:pPr marL="0" indent="0">
              <a:buNone/>
            </a:pPr>
            <a:r>
              <a:rPr lang="pt-BR" sz="1200" b="1" dirty="0" smtClean="0"/>
              <a:t>Temas de interesse: </a:t>
            </a:r>
            <a:r>
              <a:rPr lang="pt-BR" sz="1200" dirty="0" smtClean="0"/>
              <a:t>Reciclagem; sustentabilidade.</a:t>
            </a:r>
            <a:r>
              <a:rPr lang="pt-BR" sz="1200" dirty="0"/>
              <a:t/>
            </a:r>
            <a:br>
              <a:rPr lang="pt-BR" sz="1200" dirty="0"/>
            </a:br>
            <a:endParaRPr lang="pt-BR" sz="1200" b="1" dirty="0" smtClean="0"/>
          </a:p>
          <a:p>
            <a:pPr marL="0" indent="0">
              <a:buNone/>
            </a:pPr>
            <a:r>
              <a:rPr lang="pt-BR" sz="1200" b="1" dirty="0" smtClean="0"/>
              <a:t>E-mail Institucional:</a:t>
            </a:r>
            <a:r>
              <a:rPr lang="pt-BR" sz="1200" dirty="0" smtClean="0"/>
              <a:t> </a:t>
            </a:r>
            <a:r>
              <a:rPr lang="pt-BR" sz="1200" dirty="0"/>
              <a:t>pedagogicosedu@hotmail.com</a:t>
            </a:r>
            <a:endParaRPr lang="pt-BR" sz="1200" dirty="0" smtClean="0"/>
          </a:p>
          <a:p>
            <a:pPr marL="0" indent="0">
              <a:buNone/>
            </a:pPr>
            <a:r>
              <a:rPr lang="pt-BR" sz="1200" b="1" dirty="0" smtClean="0"/>
              <a:t>E-mail </a:t>
            </a:r>
            <a:r>
              <a:rPr lang="pt-BR" sz="1200" b="1" dirty="0"/>
              <a:t>pessoal: </a:t>
            </a:r>
            <a:r>
              <a:rPr lang="pt-BR" sz="1200" dirty="0"/>
              <a:t>aubenimaria@yahoo.com.br</a:t>
            </a:r>
            <a:endParaRPr lang="pt-BR" sz="1200" b="1" dirty="0" smtClean="0"/>
          </a:p>
          <a:p>
            <a:pPr marL="0" indent="0">
              <a:buNone/>
            </a:pPr>
            <a:r>
              <a:rPr lang="pt-BR" sz="1200" b="1" dirty="0" smtClean="0"/>
              <a:t>Telefone </a:t>
            </a:r>
            <a:r>
              <a:rPr lang="pt-BR" sz="1200" b="1" dirty="0"/>
              <a:t>Institucional: </a:t>
            </a:r>
            <a:r>
              <a:rPr lang="pt-BR" sz="1200" dirty="0"/>
              <a:t>73 8841-8149</a:t>
            </a:r>
          </a:p>
          <a:p>
            <a:pPr marL="0" indent="0">
              <a:buNone/>
            </a:pPr>
            <a:r>
              <a:rPr lang="pt-BR" sz="1200" b="1" dirty="0"/>
              <a:t/>
            </a:r>
            <a:br>
              <a:rPr lang="pt-BR" sz="1200" b="1" dirty="0"/>
            </a:br>
            <a:endParaRPr lang="pt-BR" sz="1200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358592" y="1383956"/>
            <a:ext cx="5820677" cy="53298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1200" b="1" dirty="0" smtClean="0"/>
              <a:t>Graduação: </a:t>
            </a:r>
            <a:r>
              <a:rPr lang="pt-BR" sz="1200" dirty="0" smtClean="0"/>
              <a:t>Pedagogia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sz="1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1200" b="1" dirty="0" smtClean="0"/>
              <a:t>Especialização</a:t>
            </a:r>
            <a:r>
              <a:rPr lang="pt-BR" sz="1200" dirty="0" smtClean="0"/>
              <a:t>: Metodologia do Ensino Superior</a:t>
            </a:r>
          </a:p>
          <a:p>
            <a:pPr marL="0" indent="0">
              <a:buNone/>
            </a:pPr>
            <a:endParaRPr lang="pt-BR" sz="1200" b="1" dirty="0" smtClean="0"/>
          </a:p>
          <a:p>
            <a:pPr marL="0" indent="0">
              <a:buNone/>
            </a:pPr>
            <a:r>
              <a:rPr lang="pt-BR" sz="1200" b="1" dirty="0" smtClean="0"/>
              <a:t>Instituição responsável pela indicação: </a:t>
            </a:r>
            <a:r>
              <a:rPr lang="pt-BR" sz="1200" dirty="0"/>
              <a:t>Prefeitura municipal de Porto Seguro</a:t>
            </a:r>
            <a:endParaRPr lang="pt-BR" sz="12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1200" b="1" dirty="0" smtClean="0"/>
              <a:t>Área de Atuação Profissional: </a:t>
            </a:r>
            <a:r>
              <a:rPr lang="pt-BR" sz="1200" dirty="0"/>
              <a:t>Setor Público</a:t>
            </a:r>
            <a:r>
              <a:rPr lang="pt-BR" sz="1200" b="1" dirty="0" smtClean="0"/>
              <a:t/>
            </a:r>
            <a:br>
              <a:rPr lang="pt-BR" sz="1200" b="1" dirty="0" smtClean="0"/>
            </a:br>
            <a:endParaRPr lang="pt-BR" sz="1200" dirty="0" smtClean="0"/>
          </a:p>
          <a:p>
            <a:pPr marL="0" indent="0">
              <a:buNone/>
            </a:pPr>
            <a:r>
              <a:rPr lang="pt-BR" sz="1200" b="1" dirty="0" smtClean="0"/>
              <a:t>Cargo/Função: </a:t>
            </a:r>
            <a:r>
              <a:rPr lang="pt-BR" sz="1200" dirty="0"/>
              <a:t>S</a:t>
            </a:r>
            <a:r>
              <a:rPr lang="pt-BR" sz="1200" dirty="0" smtClean="0"/>
              <a:t>ecretária </a:t>
            </a:r>
            <a:r>
              <a:rPr lang="pt-BR" sz="1200" dirty="0"/>
              <a:t>municipal de educação de Porto Seguro</a:t>
            </a:r>
            <a:endParaRPr lang="pt-BR" sz="1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t-BR" sz="12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1200" b="1" dirty="0" smtClean="0"/>
              <a:t>Temas de interesse: </a:t>
            </a:r>
            <a:r>
              <a:rPr lang="pt-BR" sz="1200" dirty="0"/>
              <a:t>Educação  pública de ensino fundamental e médio</a:t>
            </a:r>
            <a:r>
              <a:rPr lang="pt-BR" sz="1200" dirty="0" smtClean="0"/>
              <a:t/>
            </a:r>
            <a:br>
              <a:rPr lang="pt-BR" sz="1200" dirty="0" smtClean="0"/>
            </a:br>
            <a:endParaRPr lang="pt-BR" sz="1200" b="1" dirty="0" smtClean="0"/>
          </a:p>
          <a:p>
            <a:pPr marL="0" indent="0">
              <a:buNone/>
            </a:pPr>
            <a:r>
              <a:rPr lang="pt-BR" sz="1200" b="1" dirty="0" smtClean="0"/>
              <a:t>E-mail Institucional:</a:t>
            </a:r>
            <a:r>
              <a:rPr lang="pt-BR" sz="1200" dirty="0" smtClean="0"/>
              <a:t> </a:t>
            </a:r>
            <a:r>
              <a:rPr lang="pt-BR" sz="1200" dirty="0"/>
              <a:t>siviero.seduc@gmail.com</a:t>
            </a:r>
            <a:endParaRPr lang="pt-BR" sz="1200" dirty="0" smtClean="0"/>
          </a:p>
          <a:p>
            <a:pPr marL="0" indent="0">
              <a:buNone/>
            </a:pPr>
            <a:r>
              <a:rPr lang="pt-BR" sz="1200" b="1" dirty="0" smtClean="0"/>
              <a:t>E-mail pessoal: </a:t>
            </a:r>
            <a:r>
              <a:rPr lang="pt-BR" sz="1200" dirty="0"/>
              <a:t>teresinhasiviero@gmail.com</a:t>
            </a:r>
            <a:endParaRPr lang="pt-BR" sz="1200" b="1" dirty="0" smtClean="0"/>
          </a:p>
          <a:p>
            <a:pPr marL="0" indent="0">
              <a:buNone/>
            </a:pPr>
            <a:r>
              <a:rPr lang="pt-BR" sz="1200" b="1" dirty="0" smtClean="0"/>
              <a:t>Telefone Institucional: </a:t>
            </a:r>
            <a:r>
              <a:rPr lang="pt-BR" sz="1200" dirty="0"/>
              <a:t>73 9978 5589</a:t>
            </a:r>
            <a:endParaRPr lang="pt-BR" sz="12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1200" b="1" dirty="0" smtClean="0"/>
              <a:t/>
            </a:r>
            <a:br>
              <a:rPr lang="pt-BR" sz="1200" b="1" dirty="0" smtClean="0"/>
            </a:br>
            <a:endParaRPr lang="pt-BR" sz="1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804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425385" y="1210962"/>
            <a:ext cx="5477519" cy="544521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4400" b="1" dirty="0" smtClean="0"/>
              <a:t>Graduação: </a:t>
            </a:r>
            <a:r>
              <a:rPr lang="pt-BR" sz="4400" dirty="0" smtClean="0"/>
              <a:t>Pedagogia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4400" b="1" dirty="0" smtClean="0"/>
              <a:t>Especializações:</a:t>
            </a:r>
            <a:r>
              <a:rPr lang="pt-BR" sz="4400" dirty="0" smtClean="0"/>
              <a:t> Metodologia do ensino e da pesquisa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4400" b="1" dirty="0" smtClean="0"/>
              <a:t>Mestrado: </a:t>
            </a:r>
            <a:r>
              <a:rPr lang="pt-BR" sz="4400" dirty="0" smtClean="0"/>
              <a:t>Tecnologias ambientais</a:t>
            </a:r>
            <a:r>
              <a:rPr lang="pt-BR" sz="4400" b="1" dirty="0" smtClean="0"/>
              <a:t> </a:t>
            </a:r>
            <a:endParaRPr lang="pt-BR" sz="4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4400" b="1" dirty="0" smtClean="0"/>
              <a:t/>
            </a:r>
            <a:br>
              <a:rPr lang="pt-BR" sz="4400" b="1" dirty="0" smtClean="0"/>
            </a:br>
            <a:r>
              <a:rPr lang="pt-BR" sz="4400" b="1" dirty="0" smtClean="0"/>
              <a:t>Instituição responsável pela indicação:  </a:t>
            </a:r>
            <a:r>
              <a:rPr lang="pt-BR" sz="4400" dirty="0" smtClean="0"/>
              <a:t>Prefeitura Municipal de Teixeira de Freitas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4400" b="1" dirty="0" smtClean="0"/>
              <a:t/>
            </a:r>
            <a:br>
              <a:rPr lang="pt-BR" sz="4400" b="1" dirty="0" smtClean="0"/>
            </a:br>
            <a:r>
              <a:rPr lang="pt-BR" sz="4400" b="1" dirty="0" smtClean="0"/>
              <a:t>Áreas de Atuação Profissional: </a:t>
            </a:r>
            <a:r>
              <a:rPr lang="pt-BR" sz="4400" dirty="0" smtClean="0"/>
              <a:t>Educação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4400" b="1" dirty="0" smtClean="0"/>
              <a:t>Cargo/Função: </a:t>
            </a:r>
            <a:r>
              <a:rPr lang="pt-BR" sz="4400" dirty="0" smtClean="0"/>
              <a:t>Secretário Municipal de Educação  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sz="4400" b="1" dirty="0" smtClean="0"/>
              <a:t>Experiências profissionais na área:</a:t>
            </a:r>
            <a:r>
              <a:rPr lang="pt-BR" sz="4400" dirty="0" smtClean="0"/>
              <a:t> Além de gestor de escola particular, também atuou em empresa de licenciamento e projetos ambientais.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4400" b="1" dirty="0" smtClean="0"/>
              <a:t>Temas de interesse: </a:t>
            </a:r>
            <a:r>
              <a:rPr lang="pt-BR" sz="4400" dirty="0" smtClean="0"/>
              <a:t>Gestão educacional; metodologias de ensino e pesquisa; gestão ambiental.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sz="4400" b="1" dirty="0" smtClean="0"/>
              <a:t>Projetos: </a:t>
            </a:r>
            <a:r>
              <a:rPr lang="pt-BR" sz="4400" dirty="0" smtClean="0"/>
              <a:t>Autor e executor do PGAE - programa de gestão ambiental escolar.(www.faacz.com.br/.../ariosvaldo_alves_gomes_mpta_faacz_2010.pdf)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4400" b="1" dirty="0" smtClean="0"/>
              <a:t>Blog/site: </a:t>
            </a:r>
            <a:r>
              <a:rPr lang="pt-BR" sz="4400" dirty="0" smtClean="0"/>
              <a:t>http://www.educateixeira.com.br/</a:t>
            </a:r>
            <a:r>
              <a:rPr lang="pt-BR" sz="4400" b="1" dirty="0" smtClean="0"/>
              <a:t/>
            </a:r>
            <a:br>
              <a:rPr lang="pt-BR" sz="4400" b="1" dirty="0" smtClean="0"/>
            </a:br>
            <a:endParaRPr lang="pt-BR" sz="44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4400" b="1" dirty="0" smtClean="0"/>
              <a:t>E-mail Institucional:</a:t>
            </a:r>
            <a:r>
              <a:rPr lang="pt-BR" sz="4400" dirty="0" smtClean="0"/>
              <a:t> educacaopmtf@hotmail.com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4400" b="1" dirty="0" smtClean="0"/>
              <a:t>E-mail pessoal: </a:t>
            </a:r>
            <a:r>
              <a:rPr lang="pt-BR" sz="4400" dirty="0" smtClean="0"/>
              <a:t>tyry@tdf.com.br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4400" b="1" dirty="0" smtClean="0"/>
              <a:t>Telefone Institucional: </a:t>
            </a:r>
            <a:r>
              <a:rPr lang="pt-BR" sz="4400" dirty="0" smtClean="0"/>
              <a:t>73-3011-0210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4400" b="1" dirty="0" smtClean="0"/>
              <a:t/>
            </a:r>
            <a:br>
              <a:rPr lang="pt-BR" sz="4400" b="1" dirty="0" smtClean="0"/>
            </a:br>
            <a:r>
              <a:rPr lang="en-US" sz="4400" b="1" dirty="0" smtClean="0"/>
              <a:t>Lattes: </a:t>
            </a:r>
            <a:r>
              <a:rPr lang="en-US" sz="4400" dirty="0" smtClean="0"/>
              <a:t>http://lattes.cnpq.br/8409738888313112</a:t>
            </a:r>
            <a:endParaRPr lang="pt-BR" sz="4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t-BR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t-BR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64643" y="1210962"/>
            <a:ext cx="5820677" cy="53298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200" b="1" dirty="0" smtClean="0"/>
              <a:t>Graduação: </a:t>
            </a:r>
            <a:r>
              <a:rPr lang="pt-BR" sz="1200" dirty="0" smtClean="0"/>
              <a:t>Bacharel em contabilidade e tecnólogo em gestão pública</a:t>
            </a:r>
          </a:p>
          <a:p>
            <a:pPr marL="0" indent="0">
              <a:buNone/>
            </a:pPr>
            <a:r>
              <a:rPr lang="pt-BR" sz="1200" b="1" dirty="0" smtClean="0"/>
              <a:t>Especialização</a:t>
            </a:r>
            <a:r>
              <a:rPr lang="pt-BR" sz="1200" dirty="0" smtClean="0"/>
              <a:t>: Contabilidade pública</a:t>
            </a:r>
          </a:p>
          <a:p>
            <a:pPr marL="0" indent="0">
              <a:buNone/>
            </a:pPr>
            <a:r>
              <a:rPr lang="pt-BR" sz="1200" b="1" dirty="0" smtClean="0"/>
              <a:t>Mestrado</a:t>
            </a:r>
            <a:r>
              <a:rPr lang="pt-BR" sz="1200" b="1" dirty="0"/>
              <a:t>: </a:t>
            </a:r>
            <a:r>
              <a:rPr lang="pt-BR" sz="1200" dirty="0" smtClean="0"/>
              <a:t>Mestrado acadêmico em administração</a:t>
            </a:r>
            <a:endParaRPr lang="pt-BR" sz="1200" dirty="0"/>
          </a:p>
          <a:p>
            <a:pPr marL="0" indent="0">
              <a:buNone/>
            </a:pPr>
            <a:r>
              <a:rPr lang="pt-BR" sz="1200" b="1" dirty="0" smtClean="0"/>
              <a:t>Doutorado: </a:t>
            </a:r>
            <a:r>
              <a:rPr lang="pt-BR" sz="1200" dirty="0" smtClean="0"/>
              <a:t>Administração</a:t>
            </a:r>
            <a:endParaRPr lang="pt-BR" sz="1200" dirty="0"/>
          </a:p>
          <a:p>
            <a:pPr marL="0" indent="0">
              <a:buNone/>
            </a:pPr>
            <a:r>
              <a:rPr lang="pt-BR" sz="1200" b="1" dirty="0"/>
              <a:t>Instituição responsável pela </a:t>
            </a:r>
            <a:r>
              <a:rPr lang="pt-BR" sz="1200" b="1" dirty="0" smtClean="0"/>
              <a:t>indicação: </a:t>
            </a:r>
            <a:r>
              <a:rPr lang="pt-BR" sz="1200" dirty="0" smtClean="0"/>
              <a:t>Prefeitura Municipal de Teixeira de Freitas</a:t>
            </a:r>
          </a:p>
          <a:p>
            <a:pPr marL="0" indent="0">
              <a:buNone/>
            </a:pPr>
            <a:r>
              <a:rPr lang="pt-BR" sz="1200" b="1" dirty="0"/>
              <a:t/>
            </a:r>
            <a:br>
              <a:rPr lang="pt-BR" sz="1200" b="1" dirty="0"/>
            </a:br>
            <a:r>
              <a:rPr lang="pt-BR" sz="1200" b="1" dirty="0"/>
              <a:t>Área de Atuação Profissional: </a:t>
            </a:r>
            <a:r>
              <a:rPr lang="pt-BR" sz="1200" dirty="0" smtClean="0"/>
              <a:t>Planejamento, contabilidade pública e gestão</a:t>
            </a:r>
            <a:r>
              <a:rPr lang="pt-BR" sz="1200" b="1" dirty="0"/>
              <a:t/>
            </a:r>
            <a:br>
              <a:rPr lang="pt-BR" sz="1200" b="1" dirty="0"/>
            </a:br>
            <a:endParaRPr lang="pt-BR" sz="1200" dirty="0"/>
          </a:p>
          <a:p>
            <a:pPr marL="0" indent="0">
              <a:buNone/>
            </a:pPr>
            <a:r>
              <a:rPr lang="pt-BR" sz="1200" b="1" dirty="0"/>
              <a:t>Cargo/Função</a:t>
            </a:r>
            <a:r>
              <a:rPr lang="pt-BR" sz="1200" b="1" dirty="0" smtClean="0"/>
              <a:t>: </a:t>
            </a:r>
            <a:r>
              <a:rPr lang="pt-BR" sz="1200" dirty="0" smtClean="0"/>
              <a:t>Secretário de planejamento, desenvolvimento econômico e gestão.</a:t>
            </a:r>
            <a:endParaRPr lang="pt-BR" sz="1200" dirty="0"/>
          </a:p>
          <a:p>
            <a:pPr marL="0" indent="0">
              <a:buNone/>
            </a:pPr>
            <a:endParaRPr lang="pt-BR" sz="1200" b="1" dirty="0"/>
          </a:p>
          <a:p>
            <a:pPr marL="0" indent="0">
              <a:buNone/>
            </a:pPr>
            <a:r>
              <a:rPr lang="pt-BR" sz="1200" b="1" dirty="0" smtClean="0"/>
              <a:t>Temas de interesse: </a:t>
            </a:r>
            <a:r>
              <a:rPr lang="pt-BR" sz="1200" dirty="0" smtClean="0"/>
              <a:t>Administração pública, gestão pública, orçamento público, contabilidade pública</a:t>
            </a:r>
          </a:p>
          <a:p>
            <a:pPr marL="0" indent="0">
              <a:buNone/>
            </a:pPr>
            <a:r>
              <a:rPr lang="pt-BR" sz="1200" b="1" dirty="0" smtClean="0"/>
              <a:t>E-mail Institucional:</a:t>
            </a:r>
            <a:r>
              <a:rPr lang="pt-BR" sz="1200" dirty="0" smtClean="0"/>
              <a:t> alan.ribeiro@teixeiradefreitas.ba.gov.br</a:t>
            </a:r>
          </a:p>
          <a:p>
            <a:pPr marL="0" indent="0">
              <a:buNone/>
            </a:pPr>
            <a:r>
              <a:rPr lang="pt-BR" sz="1200" b="1" dirty="0" smtClean="0"/>
              <a:t>E-mail </a:t>
            </a:r>
            <a:r>
              <a:rPr lang="pt-BR" sz="1200" b="1" dirty="0"/>
              <a:t>pessoal: </a:t>
            </a:r>
            <a:r>
              <a:rPr lang="pt-BR" sz="1200" dirty="0"/>
              <a:t>alanribeiro21@yahoo.com.br</a:t>
            </a:r>
          </a:p>
          <a:p>
            <a:pPr marL="0" indent="0">
              <a:buNone/>
            </a:pPr>
            <a:r>
              <a:rPr lang="pt-BR" sz="1200" b="1" dirty="0"/>
              <a:t>Telefone Institucional: </a:t>
            </a:r>
            <a:r>
              <a:rPr lang="pt-BR" sz="1200" dirty="0"/>
              <a:t>(73) </a:t>
            </a:r>
            <a:r>
              <a:rPr lang="pt-BR" sz="1200" dirty="0" smtClean="0"/>
              <a:t>88663439</a:t>
            </a:r>
          </a:p>
          <a:p>
            <a:pPr marL="0" indent="0">
              <a:buNone/>
            </a:pPr>
            <a:r>
              <a:rPr lang="pt-BR" sz="1200" b="1" dirty="0"/>
              <a:t/>
            </a:r>
            <a:br>
              <a:rPr lang="pt-BR" sz="1200" b="1" dirty="0"/>
            </a:br>
            <a:r>
              <a:rPr lang="pt-BR" sz="1200" b="1" dirty="0" smtClean="0"/>
              <a:t>Lattes:</a:t>
            </a:r>
            <a:r>
              <a:rPr lang="pt-BR" sz="1200" b="1" dirty="0"/>
              <a:t> </a:t>
            </a:r>
            <a:r>
              <a:rPr lang="pt-BR" sz="1200" dirty="0"/>
              <a:t>http://lattes.cnpq.br/3387163417153282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7" name="Divisa 6"/>
          <p:cNvSpPr/>
          <p:nvPr/>
        </p:nvSpPr>
        <p:spPr>
          <a:xfrm>
            <a:off x="6161904" y="428368"/>
            <a:ext cx="5561678" cy="782594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 smtClean="0"/>
          </a:p>
          <a:p>
            <a:pPr algn="ctr"/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ALAN </a:t>
            </a:r>
            <a:r>
              <a:rPr lang="pt-B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DO NASCIMENTO RIBEIRO-Suplente</a:t>
            </a:r>
          </a:p>
          <a:p>
            <a:pPr algn="ctr"/>
            <a:r>
              <a:rPr lang="pt-BR" sz="1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Representante da Prefeitura Municipal de Teixeira de Freitas</a:t>
            </a:r>
          </a:p>
          <a:p>
            <a:pPr algn="ctr"/>
            <a:endParaRPr lang="pt-B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Divisa 7"/>
          <p:cNvSpPr/>
          <p:nvPr/>
        </p:nvSpPr>
        <p:spPr>
          <a:xfrm>
            <a:off x="425386" y="428368"/>
            <a:ext cx="5687090" cy="782594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 smtClean="0"/>
          </a:p>
          <a:p>
            <a:pPr algn="ctr"/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ARIOSVALDO </a:t>
            </a:r>
            <a:r>
              <a:rPr lang="pt-B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ALVES GOMES-Titular</a:t>
            </a:r>
          </a:p>
          <a:p>
            <a:pPr algn="ctr"/>
            <a:r>
              <a:rPr lang="pt-BR" sz="1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Representante da Prefeitura Municipal de Teixeira de Freitas</a:t>
            </a: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576649" y="6540843"/>
            <a:ext cx="11146933" cy="17299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642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655145631"/>
              </p:ext>
            </p:extLst>
          </p:nvPr>
        </p:nvGraphicFramePr>
        <p:xfrm>
          <a:off x="2842054" y="879210"/>
          <a:ext cx="6411784" cy="4079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359243" y="222422"/>
            <a:ext cx="10832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rgbClr val="002060"/>
                </a:solidFill>
              </a:rPr>
              <a:t>COMITÊ CONSULTIVO DE SUSTENTABILIDADE DA UFSB</a:t>
            </a:r>
            <a:endParaRPr lang="pt-BR" sz="3600" b="1" dirty="0">
              <a:solidFill>
                <a:srgbClr val="002060"/>
              </a:solidFill>
            </a:endParaRPr>
          </a:p>
        </p:txBody>
      </p:sp>
      <p:sp>
        <p:nvSpPr>
          <p:cNvPr id="5" name="Hexágono 4"/>
          <p:cNvSpPr/>
          <p:nvPr/>
        </p:nvSpPr>
        <p:spPr>
          <a:xfrm>
            <a:off x="5371066" y="4291910"/>
            <a:ext cx="1342771" cy="832026"/>
          </a:xfrm>
          <a:prstGeom prst="hexagon">
            <a:avLst>
              <a:gd name="adj" fmla="val 29951"/>
              <a:gd name="vf" fmla="val 11547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5066269" y="4470795"/>
            <a:ext cx="1952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bg1"/>
                </a:solidFill>
              </a:rPr>
              <a:t>Obrigado!</a:t>
            </a:r>
            <a:endParaRPr lang="pt-B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33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652762" y="2191297"/>
            <a:ext cx="51699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UNIVERSIDADE </a:t>
            </a:r>
            <a:r>
              <a:rPr lang="pt-BR" sz="14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FEDERAL DO SUL DA BAHIA </a:t>
            </a:r>
          </a:p>
          <a:p>
            <a:pPr algn="ctr"/>
            <a:r>
              <a:rPr lang="pt-BR" sz="14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Reitor </a:t>
            </a:r>
          </a:p>
          <a:p>
            <a:pPr algn="ctr"/>
            <a:r>
              <a:rPr lang="pt-BR" sz="14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Naomar Monteiro de Almeida Filho </a:t>
            </a:r>
          </a:p>
          <a:p>
            <a:pPr algn="ctr"/>
            <a:r>
              <a:rPr lang="pt-BR" sz="14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Vice-Reitora </a:t>
            </a:r>
          </a:p>
          <a:p>
            <a:pPr algn="ctr"/>
            <a:r>
              <a:rPr lang="pt-BR" sz="14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Joana Angélica Guimaraes da Luz </a:t>
            </a:r>
            <a:endParaRPr lang="pt-BR" sz="1400" dirty="0" smtClean="0">
              <a:solidFill>
                <a:srgbClr val="002060"/>
              </a:solidFill>
              <a:latin typeface="Franklin Gothic Medium" panose="020B0603020102020204" pitchFamily="34" charset="0"/>
            </a:endParaRPr>
          </a:p>
          <a:p>
            <a:pPr algn="ctr"/>
            <a:endParaRPr lang="pt-BR" sz="140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  <a:p>
            <a:pPr algn="ctr"/>
            <a:endParaRPr lang="pt-BR" sz="140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pt-BR" sz="14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Pró-Reitoria de Sustentabilidade e Integração Social</a:t>
            </a:r>
          </a:p>
          <a:p>
            <a:pPr algn="ctr"/>
            <a:r>
              <a:rPr lang="pt-BR" sz="14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Pró-reitor</a:t>
            </a:r>
          </a:p>
          <a:p>
            <a:pPr algn="ctr"/>
            <a:r>
              <a:rPr lang="pt-BR" sz="14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Joel Felipe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5347" y="350109"/>
            <a:ext cx="1404946" cy="1841188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4808" y="4650911"/>
            <a:ext cx="846025" cy="37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48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047999" y="295694"/>
            <a:ext cx="6096000" cy="36625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Expediente</a:t>
            </a:r>
            <a:r>
              <a:rPr lang="pt-BR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 </a:t>
            </a:r>
            <a:endParaRPr lang="pt-BR" dirty="0" smtClean="0">
              <a:solidFill>
                <a:srgbClr val="002060"/>
              </a:solidFill>
              <a:latin typeface="Franklin Gothic Medium" panose="020B0603020102020204" pitchFamily="34" charset="0"/>
            </a:endParaRPr>
          </a:p>
          <a:p>
            <a:pPr algn="ctr"/>
            <a:endParaRPr lang="pt-BR" sz="160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  <a:p>
            <a:pPr algn="ctr"/>
            <a:endParaRPr lang="pt-BR" sz="160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pt-BR" sz="14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Coordenação: </a:t>
            </a:r>
          </a:p>
          <a:p>
            <a:pPr algn="ctr"/>
            <a:r>
              <a:rPr lang="pt-BR" sz="14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Daniel Piotto</a:t>
            </a:r>
          </a:p>
          <a:p>
            <a:pPr algn="ctr"/>
            <a:endParaRPr lang="pt-BR" sz="140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pt-BR" sz="14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Supervisão Geral e Edição: </a:t>
            </a:r>
          </a:p>
          <a:p>
            <a:pPr algn="ctr"/>
            <a:r>
              <a:rPr lang="pt-BR" sz="14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Daniel Piotto</a:t>
            </a:r>
          </a:p>
          <a:p>
            <a:pPr algn="ctr"/>
            <a:r>
              <a:rPr lang="pt-BR" sz="14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Ricardo Nascimento dos Anjos</a:t>
            </a:r>
          </a:p>
          <a:p>
            <a:pPr algn="ctr"/>
            <a:endParaRPr lang="pt-BR" sz="140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pt-BR" sz="14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Coleta </a:t>
            </a:r>
            <a:r>
              <a:rPr lang="pt-BR" sz="14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e organização de dados: </a:t>
            </a:r>
          </a:p>
          <a:p>
            <a:pPr algn="ctr"/>
            <a:r>
              <a:rPr lang="pt-BR" sz="14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Ricardo Nascimento dos Anjos</a:t>
            </a:r>
          </a:p>
          <a:p>
            <a:pPr algn="ctr"/>
            <a:r>
              <a:rPr lang="pt-BR" sz="14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Valerie Nicollier </a:t>
            </a:r>
          </a:p>
          <a:p>
            <a:pPr algn="ctr"/>
            <a:endParaRPr lang="pt-BR" sz="140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pt-BR" sz="14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Capa e projeto gráfico: </a:t>
            </a:r>
          </a:p>
          <a:p>
            <a:pPr algn="ctr"/>
            <a:r>
              <a:rPr lang="pt-BR" sz="1400" dirty="0" smtClean="0">
                <a:solidFill>
                  <a:srgbClr val="002060"/>
                </a:solidFill>
                <a:latin typeface="Franklin Gothic Medium" panose="020B0603020102020204" pitchFamily="34" charset="0"/>
              </a:rPr>
              <a:t>Ricardo Nascimento dos Anjos</a:t>
            </a:r>
            <a:endParaRPr lang="pt-BR" sz="1400" dirty="0">
              <a:solidFill>
                <a:srgbClr val="002060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2986" y="4604566"/>
            <a:ext cx="846025" cy="37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60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com Canto Diagonal Aparado 1"/>
          <p:cNvSpPr/>
          <p:nvPr/>
        </p:nvSpPr>
        <p:spPr>
          <a:xfrm>
            <a:off x="766120" y="238896"/>
            <a:ext cx="2174790" cy="708454"/>
          </a:xfrm>
          <a:prstGeom prst="snip2Diag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APRESENTAÇÃO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700217" y="1087386"/>
            <a:ext cx="1022437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1600" kern="50" dirty="0">
                <a:latin typeface="Arial" panose="020B0604020202020204" pitchFamily="34" charset="0"/>
                <a:ea typeface="Arial Unicode MS" panose="020B0604020202020204" pitchFamily="34" charset="-128"/>
              </a:rPr>
              <a:t>Dentre as diretrizes gerais definidas em seu </a:t>
            </a:r>
            <a:r>
              <a:rPr lang="pt-BR" sz="1600" kern="50" dirty="0" smtClean="0">
                <a:latin typeface="Arial" panose="020B0604020202020204" pitchFamily="34" charset="0"/>
                <a:ea typeface="Arial Unicode MS" panose="020B0604020202020204" pitchFamily="34" charset="-128"/>
              </a:rPr>
              <a:t>Plano </a:t>
            </a:r>
            <a:r>
              <a:rPr lang="pt-BR" sz="1600" kern="50" dirty="0">
                <a:latin typeface="Arial" panose="020B0604020202020204" pitchFamily="34" charset="0"/>
                <a:ea typeface="Arial Unicode MS" panose="020B0604020202020204" pitchFamily="34" charset="-128"/>
              </a:rPr>
              <a:t>O</a:t>
            </a:r>
            <a:r>
              <a:rPr lang="pt-BR" sz="1600" kern="50" dirty="0" smtClean="0">
                <a:latin typeface="Arial" panose="020B0604020202020204" pitchFamily="34" charset="0"/>
                <a:ea typeface="Arial Unicode MS" panose="020B0604020202020204" pitchFamily="34" charset="-128"/>
              </a:rPr>
              <a:t>rientador</a:t>
            </a:r>
            <a:r>
              <a:rPr lang="pt-BR" sz="1600" kern="50" dirty="0">
                <a:latin typeface="Arial" panose="020B0604020202020204" pitchFamily="34" charset="0"/>
                <a:ea typeface="Arial Unicode MS" panose="020B0604020202020204" pitchFamily="34" charset="-128"/>
              </a:rPr>
              <a:t>, a UFSB se propõe a assumir </a:t>
            </a:r>
            <a:r>
              <a:rPr lang="pt-BR" sz="1600" kern="50" dirty="0" smtClean="0">
                <a:latin typeface="Arial" panose="020B0604020202020204" pitchFamily="34" charset="0"/>
                <a:ea typeface="Arial Unicode MS" panose="020B0604020202020204" pitchFamily="34" charset="-128"/>
              </a:rPr>
              <a:t>um </a:t>
            </a:r>
            <a:r>
              <a:rPr lang="pt-BR" sz="1600" kern="50" dirty="0">
                <a:latin typeface="Arial" panose="020B0604020202020204" pitchFamily="34" charset="0"/>
                <a:ea typeface="Arial Unicode MS" panose="020B0604020202020204" pitchFamily="34" charset="-128"/>
              </a:rPr>
              <a:t>compromisso inegociável com a sustentabilidade, </a:t>
            </a:r>
            <a:r>
              <a:rPr lang="pt-BR" sz="1600" kern="50" dirty="0" smtClean="0">
                <a:latin typeface="Arial" panose="020B0604020202020204" pitchFamily="34" charset="0"/>
                <a:ea typeface="Arial Unicode MS" panose="020B0604020202020204" pitchFamily="34" charset="-128"/>
              </a:rPr>
              <a:t>traduzindo </a:t>
            </a:r>
            <a:r>
              <a:rPr lang="pt-BR" sz="1600" kern="50" dirty="0">
                <a:latin typeface="Arial" panose="020B0604020202020204" pitchFamily="34" charset="0"/>
                <a:ea typeface="Arial Unicode MS" panose="020B0604020202020204" pitchFamily="34" charset="-128"/>
              </a:rPr>
              <a:t>este </a:t>
            </a:r>
            <a:r>
              <a:rPr lang="pt-BR" sz="1600" kern="50" dirty="0" smtClean="0">
                <a:latin typeface="Arial" panose="020B0604020202020204" pitchFamily="34" charset="0"/>
                <a:ea typeface="Arial Unicode MS" panose="020B0604020202020204" pitchFamily="34" charset="-128"/>
              </a:rPr>
              <a:t>compromisso em </a:t>
            </a:r>
            <a:r>
              <a:rPr lang="pt-BR" sz="1600" kern="50" dirty="0">
                <a:latin typeface="Arial" panose="020B0604020202020204" pitchFamily="34" charset="0"/>
                <a:ea typeface="Arial Unicode MS" panose="020B0604020202020204" pitchFamily="34" charset="-128"/>
              </a:rPr>
              <a:t>ações e projetos voltados à proteção da biodiversidade, promoção da consciência ecossocial, mobilização social, integrados ao processo de formação, objetivando fomentar transformações profundas na sociedade no sentido </a:t>
            </a:r>
            <a:r>
              <a:rPr lang="pt-BR" sz="1600" kern="50" dirty="0" smtClean="0">
                <a:latin typeface="Arial" panose="020B0604020202020204" pitchFamily="34" charset="0"/>
                <a:ea typeface="Arial Unicode MS" panose="020B0604020202020204" pitchFamily="34" charset="-128"/>
              </a:rPr>
              <a:t>da </a:t>
            </a:r>
            <a:r>
              <a:rPr lang="pt-BR" sz="1600" kern="50" dirty="0">
                <a:latin typeface="Arial" panose="020B0604020202020204" pitchFamily="34" charset="0"/>
                <a:ea typeface="Arial Unicode MS" panose="020B0604020202020204" pitchFamily="34" charset="-128"/>
              </a:rPr>
              <a:t>sustentabilidade e equidade.</a:t>
            </a:r>
          </a:p>
          <a:p>
            <a:pPr algn="just">
              <a:spcAft>
                <a:spcPts val="0"/>
              </a:spcAft>
            </a:pPr>
            <a:endParaRPr lang="pt-BR" sz="1600" kern="50" dirty="0">
              <a:latin typeface="Arial" panose="020B0604020202020204" pitchFamily="34" charset="0"/>
              <a:ea typeface="Arial Unicode MS" panose="020B0604020202020204" pitchFamily="34" charset="-128"/>
            </a:endParaRPr>
          </a:p>
          <a:p>
            <a:pPr algn="just">
              <a:spcAft>
                <a:spcPts val="0"/>
              </a:spcAft>
            </a:pPr>
            <a:r>
              <a:rPr lang="pt-BR" sz="1600" kern="50" dirty="0" smtClean="0">
                <a:latin typeface="Arial" panose="020B0604020202020204" pitchFamily="34" charset="0"/>
                <a:ea typeface="Arial Unicode MS" panose="020B0604020202020204" pitchFamily="34" charset="-128"/>
              </a:rPr>
              <a:t>Através </a:t>
            </a:r>
            <a:r>
              <a:rPr lang="pt-BR" sz="1600" kern="50" dirty="0">
                <a:latin typeface="Arial" panose="020B0604020202020204" pitchFamily="34" charset="0"/>
                <a:ea typeface="Arial Unicode MS" panose="020B0604020202020204" pitchFamily="34" charset="-128"/>
              </a:rPr>
              <a:t>da </a:t>
            </a:r>
            <a:r>
              <a:rPr lang="pt-BR" sz="1600" kern="50" dirty="0" smtClean="0">
                <a:latin typeface="Arial" panose="020B0604020202020204" pitchFamily="34" charset="0"/>
                <a:ea typeface="Arial Unicode MS" panose="020B0604020202020204" pitchFamily="34" charset="-128"/>
              </a:rPr>
              <a:t>Pró-Reitoria </a:t>
            </a:r>
            <a:r>
              <a:rPr lang="pt-BR" sz="1600" kern="50" dirty="0">
                <a:latin typeface="Arial" panose="020B0604020202020204" pitchFamily="34" charset="0"/>
                <a:ea typeface="Arial Unicode MS" panose="020B0604020202020204" pitchFamily="34" charset="-128"/>
              </a:rPr>
              <a:t>de Sustentabilidade e Integração Social (PROSIS</a:t>
            </a:r>
            <a:r>
              <a:rPr lang="pt-BR" sz="1600" kern="50" dirty="0" smtClean="0">
                <a:latin typeface="Arial" panose="020B0604020202020204" pitchFamily="34" charset="0"/>
                <a:ea typeface="Arial Unicode MS" panose="020B0604020202020204" pitchFamily="34" charset="-128"/>
              </a:rPr>
              <a:t>), a UFSB tem entre </a:t>
            </a:r>
            <a:r>
              <a:rPr lang="pt-BR" sz="1600" kern="50" dirty="0">
                <a:latin typeface="Arial" panose="020B0604020202020204" pitchFamily="34" charset="0"/>
                <a:ea typeface="Arial Unicode MS" panose="020B0604020202020204" pitchFamily="34" charset="-128"/>
              </a:rPr>
              <a:t>suas atribuições estatutárias e administrativas: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kern="50" dirty="0" smtClean="0">
                <a:latin typeface="Arial" panose="020B0604020202020204" pitchFamily="34" charset="0"/>
                <a:ea typeface="Arial Unicode MS" panose="020B0604020202020204" pitchFamily="34" charset="-128"/>
              </a:rPr>
              <a:t>o </a:t>
            </a:r>
            <a:r>
              <a:rPr lang="pt-BR" sz="1600" kern="50" dirty="0">
                <a:latin typeface="Arial" panose="020B0604020202020204" pitchFamily="34" charset="0"/>
                <a:ea typeface="Arial Unicode MS" panose="020B0604020202020204" pitchFamily="34" charset="-128"/>
              </a:rPr>
              <a:t>desenvolvimento de políticas para a sustentabilidade, a gestão ambiental, a integração social e a articulação comunitária e institucional</a:t>
            </a:r>
            <a:r>
              <a:rPr lang="pt-BR" sz="1600" kern="50" dirty="0" smtClean="0">
                <a:latin typeface="Arial" panose="020B0604020202020204" pitchFamily="34" charset="0"/>
                <a:ea typeface="Arial Unicode MS" panose="020B0604020202020204" pitchFamily="34" charset="-128"/>
              </a:rPr>
              <a:t>;</a:t>
            </a:r>
          </a:p>
          <a:p>
            <a:pPr algn="just">
              <a:spcAft>
                <a:spcPts val="0"/>
              </a:spcAft>
            </a:pPr>
            <a:endParaRPr lang="pt-BR" sz="1600" kern="50" dirty="0">
              <a:latin typeface="Arial" panose="020B0604020202020204" pitchFamily="34" charset="0"/>
              <a:ea typeface="Arial Unicode MS" panose="020B0604020202020204" pitchFamily="34" charset="-128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kern="50" dirty="0" smtClean="0">
                <a:latin typeface="Arial" panose="020B0604020202020204" pitchFamily="34" charset="0"/>
                <a:ea typeface="Arial Unicode MS" panose="020B0604020202020204" pitchFamily="34" charset="-128"/>
              </a:rPr>
              <a:t>o </a:t>
            </a:r>
            <a:r>
              <a:rPr lang="pt-BR" sz="1600" kern="50" dirty="0">
                <a:latin typeface="Arial" panose="020B0604020202020204" pitchFamily="34" charset="0"/>
                <a:ea typeface="Arial Unicode MS" panose="020B0604020202020204" pitchFamily="34" charset="-128"/>
              </a:rPr>
              <a:t>estabelecimento de diretrizes ambientais, arquitetônicas e urbanísticas para a implantação dos campi da UFSB em Itabuna, Teixeira de Freitas e Porto Seguro, além das instalações dos Colégios Universitários da Rede Anísio Teixeira; </a:t>
            </a:r>
            <a:r>
              <a:rPr lang="pt-BR" sz="1600" kern="50" dirty="0" smtClean="0">
                <a:latin typeface="Arial" panose="020B0604020202020204" pitchFamily="34" charset="0"/>
                <a:ea typeface="Arial Unicode MS" panose="020B0604020202020204" pitchFamily="34" charset="-128"/>
              </a:rPr>
              <a:t>e</a:t>
            </a:r>
          </a:p>
          <a:p>
            <a:pPr algn="just">
              <a:spcAft>
                <a:spcPts val="0"/>
              </a:spcAft>
            </a:pPr>
            <a:endParaRPr lang="pt-BR" sz="1600" kern="50" dirty="0">
              <a:latin typeface="Arial" panose="020B0604020202020204" pitchFamily="34" charset="0"/>
              <a:ea typeface="Arial Unicode MS" panose="020B0604020202020204" pitchFamily="34" charset="-128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kern="50" dirty="0" smtClean="0">
                <a:latin typeface="Arial" panose="020B0604020202020204" pitchFamily="34" charset="0"/>
                <a:ea typeface="Arial Unicode MS" panose="020B0604020202020204" pitchFamily="34" charset="-128"/>
              </a:rPr>
              <a:t>o </a:t>
            </a:r>
            <a:r>
              <a:rPr lang="pt-BR" sz="1600" kern="50" dirty="0">
                <a:latin typeface="Arial" panose="020B0604020202020204" pitchFamily="34" charset="0"/>
                <a:ea typeface="Arial Unicode MS" panose="020B0604020202020204" pitchFamily="34" charset="-128"/>
              </a:rPr>
              <a:t>desenvolvimento de processos de educação socioambiental junto à comunidade interna (estudantes e servidores docentes e técnico-administrativos) e externa (instituições públicas, privadas e movimentos populares e ambientalistas</a:t>
            </a:r>
            <a:r>
              <a:rPr lang="pt-BR" sz="1600" kern="50" dirty="0" smtClean="0">
                <a:latin typeface="Arial" panose="020B0604020202020204" pitchFamily="34" charset="0"/>
                <a:ea typeface="Arial Unicode MS" panose="020B0604020202020204" pitchFamily="34" charset="-128"/>
              </a:rPr>
              <a:t>);</a:t>
            </a:r>
          </a:p>
          <a:p>
            <a:pPr algn="just">
              <a:spcAft>
                <a:spcPts val="0"/>
              </a:spcAft>
            </a:pPr>
            <a:endParaRPr lang="pt-BR" sz="1600" kern="50" dirty="0">
              <a:latin typeface="Arial" panose="020B0604020202020204" pitchFamily="34" charset="0"/>
              <a:ea typeface="Arial Unicode MS" panose="020B0604020202020204" pitchFamily="34" charset="-128"/>
            </a:endParaRPr>
          </a:p>
          <a:p>
            <a:pPr algn="just"/>
            <a:endParaRPr lang="pt-BR" sz="1400" kern="50" dirty="0">
              <a:latin typeface="Arial" panose="020B0604020202020204" pitchFamily="34" charset="0"/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307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de cantos arredondados 9"/>
          <p:cNvSpPr/>
          <p:nvPr/>
        </p:nvSpPr>
        <p:spPr>
          <a:xfrm>
            <a:off x="576649" y="6540843"/>
            <a:ext cx="11146933" cy="17299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com Canto Diagonal Aparado 7"/>
          <p:cNvSpPr/>
          <p:nvPr/>
        </p:nvSpPr>
        <p:spPr>
          <a:xfrm>
            <a:off x="691978" y="321276"/>
            <a:ext cx="2842054" cy="708454"/>
          </a:xfrm>
          <a:prstGeom prst="snip2Diag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COMITÊ CONSULTIVO </a:t>
            </a: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667264" y="1449858"/>
            <a:ext cx="97371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1600" kern="50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Para o cumprimento de suas atribuições na área de sustentabilidade, A </a:t>
            </a:r>
            <a:r>
              <a:rPr lang="pt-BR" sz="1600" kern="50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UFSB formalizou a criação do </a:t>
            </a:r>
            <a:r>
              <a:rPr lang="pt-BR" sz="1600" b="1" kern="50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Comitê Consultivo de Sustentabilidade</a:t>
            </a:r>
            <a:r>
              <a:rPr lang="pt-BR" sz="1600" kern="50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conforme publicado na  portaria de nº </a:t>
            </a:r>
            <a:r>
              <a:rPr lang="pt-BR" sz="1600" kern="50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151/2014, no intuito de </a:t>
            </a:r>
            <a:r>
              <a:rPr lang="pt-BR" sz="1600" kern="50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</a:t>
            </a:r>
            <a:r>
              <a:rPr lang="pt-BR" sz="1600" kern="50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evantar</a:t>
            </a:r>
            <a:r>
              <a:rPr lang="pt-BR" sz="1600" kern="50" dirty="0" smtClean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pt-BR" sz="1600" kern="50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as </a:t>
            </a:r>
            <a:r>
              <a:rPr lang="pt-BR" sz="1600" kern="50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contribuições do corpo docente, dos técnicos administrativos, dos estudantes e de especialistas e parceiros externos em áreas relacionadas com a construção ambientalmente equilibrada e sustentável para um melhor desenvolvimento de suas atribuições</a:t>
            </a:r>
            <a:r>
              <a:rPr lang="pt-BR" sz="1600" kern="50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.</a:t>
            </a:r>
          </a:p>
          <a:p>
            <a:pPr lvl="0" algn="just"/>
            <a:endParaRPr lang="pt-BR" sz="1600" kern="50" dirty="0">
              <a:solidFill>
                <a:prstClr val="black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just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Essa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apresentação tem o objetivo de facilitar o conhecimento e a comunicação entre os membros do comitê, sendo que cada participante é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apresentado, com base nas informações fornecidas pelo mesmo ou consulta ao seu currículo lattes, de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acordo com sua área de conhecimento, perfil profissional, especialidade e experiências, possíveis temas e/ou projetos que podem contribuir para uma universidade sustentável. </a:t>
            </a: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Sua atualização será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contínua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, de forma a alcançar todos os docentes ou pesquisadores da instituição. Dúvidas,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atualizações e sugestões serão sempre aceitas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 bem-vindas através do e-mail comiteconsultivo.ufsb@gmail.com.</a:t>
            </a:r>
          </a:p>
        </p:txBody>
      </p:sp>
    </p:spTree>
    <p:extLst>
      <p:ext uri="{BB962C8B-B14F-4D97-AF65-F5344CB8AC3E}">
        <p14:creationId xmlns:p14="http://schemas.microsoft.com/office/powerpoint/2010/main" val="208250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de cantos arredondados 9"/>
          <p:cNvSpPr/>
          <p:nvPr/>
        </p:nvSpPr>
        <p:spPr>
          <a:xfrm>
            <a:off x="576649" y="6540843"/>
            <a:ext cx="11146933" cy="17299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020363860"/>
              </p:ext>
            </p:extLst>
          </p:nvPr>
        </p:nvGraphicFramePr>
        <p:xfrm>
          <a:off x="1290593" y="873210"/>
          <a:ext cx="9937579" cy="5280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tângulo com Canto Diagonal Aparado 7"/>
          <p:cNvSpPr/>
          <p:nvPr/>
        </p:nvSpPr>
        <p:spPr>
          <a:xfrm>
            <a:off x="691977" y="321276"/>
            <a:ext cx="2924433" cy="708454"/>
          </a:xfrm>
          <a:prstGeom prst="snip2Diag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COMPOSIÇÃO DO COMITÊ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075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51022" y="1408669"/>
            <a:ext cx="5435836" cy="4950941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400" b="1" dirty="0"/>
              <a:t> </a:t>
            </a:r>
            <a:r>
              <a:rPr lang="pt-BR" sz="1400" b="1" dirty="0" smtClean="0"/>
              <a:t/>
            </a:r>
            <a:br>
              <a:rPr lang="pt-BR" sz="1400" b="1" dirty="0" smtClean="0"/>
            </a:br>
            <a:r>
              <a:rPr lang="pt-BR" sz="1400" b="1" dirty="0" smtClean="0"/>
              <a:t/>
            </a:r>
            <a:br>
              <a:rPr lang="pt-BR" sz="1400" b="1" dirty="0" smtClean="0"/>
            </a:br>
            <a:r>
              <a:rPr lang="pt-BR" sz="4800" b="1" dirty="0" smtClean="0"/>
              <a:t>Graduação: </a:t>
            </a:r>
            <a:r>
              <a:rPr lang="pt-BR" sz="4800" dirty="0" smtClean="0"/>
              <a:t>Graduação em arquitetura e urbanismo</a:t>
            </a:r>
          </a:p>
          <a:p>
            <a:pPr marL="0" indent="0">
              <a:buNone/>
            </a:pPr>
            <a:r>
              <a:rPr lang="pt-BR" sz="4800" b="1" dirty="0" smtClean="0"/>
              <a:t>Mestrado</a:t>
            </a:r>
            <a:r>
              <a:rPr lang="pt-BR" sz="4800" b="1" dirty="0"/>
              <a:t>: </a:t>
            </a:r>
            <a:r>
              <a:rPr lang="pt-BR" sz="4800" dirty="0" smtClean="0"/>
              <a:t>Mestrado em arquitetura e urbanismo</a:t>
            </a:r>
            <a:endParaRPr lang="pt-BR" sz="4800" dirty="0"/>
          </a:p>
          <a:p>
            <a:pPr marL="0" indent="0">
              <a:buNone/>
            </a:pPr>
            <a:r>
              <a:rPr lang="pt-BR" sz="4800" b="1" dirty="0"/>
              <a:t>Doutorado: </a:t>
            </a:r>
            <a:r>
              <a:rPr lang="pt-BR" sz="4800" dirty="0" smtClean="0"/>
              <a:t>Doutorado em arquitetura e urbanismo</a:t>
            </a:r>
            <a:endParaRPr lang="pt-BR" sz="4800" dirty="0"/>
          </a:p>
          <a:p>
            <a:pPr marL="0" indent="0">
              <a:buNone/>
            </a:pPr>
            <a:r>
              <a:rPr lang="pt-BR" sz="4800" b="1" dirty="0"/>
              <a:t>Campus: </a:t>
            </a:r>
            <a:r>
              <a:rPr lang="pt-BR" sz="4800" dirty="0" smtClean="0"/>
              <a:t>Jorge Amado – Itabuna</a:t>
            </a:r>
          </a:p>
          <a:p>
            <a:pPr marL="0" indent="0">
              <a:buNone/>
            </a:pPr>
            <a:r>
              <a:rPr lang="pt-BR" sz="4800" b="1" dirty="0"/>
              <a:t/>
            </a:r>
            <a:br>
              <a:rPr lang="pt-BR" sz="4800" b="1" dirty="0"/>
            </a:br>
            <a:r>
              <a:rPr lang="pt-BR" sz="4800" b="1" dirty="0"/>
              <a:t>Cargo: </a:t>
            </a:r>
            <a:r>
              <a:rPr lang="pt-BR" sz="4800" dirty="0" smtClean="0"/>
              <a:t>Professor/ Pró-Reitor</a:t>
            </a:r>
          </a:p>
          <a:p>
            <a:pPr marL="0" indent="0">
              <a:buNone/>
            </a:pPr>
            <a:r>
              <a:rPr lang="pt-BR" sz="4800" b="1" dirty="0"/>
              <a:t/>
            </a:r>
            <a:br>
              <a:rPr lang="pt-BR" sz="4800" b="1" dirty="0"/>
            </a:br>
            <a:r>
              <a:rPr lang="pt-BR" sz="4800" b="1" dirty="0"/>
              <a:t>Área: </a:t>
            </a:r>
            <a:r>
              <a:rPr lang="pt-BR" sz="4800" dirty="0" smtClean="0"/>
              <a:t>Arquitetura</a:t>
            </a:r>
          </a:p>
          <a:p>
            <a:pPr marL="0" indent="0" algn="just">
              <a:buNone/>
            </a:pPr>
            <a:r>
              <a:rPr lang="pt-BR" sz="4800" b="1" dirty="0"/>
              <a:t/>
            </a:r>
            <a:br>
              <a:rPr lang="pt-BR" sz="4800" b="1" dirty="0"/>
            </a:br>
            <a:r>
              <a:rPr lang="pt-BR" sz="4800" b="1" dirty="0"/>
              <a:t>Linha de pesquisa:</a:t>
            </a:r>
            <a:r>
              <a:rPr lang="pt-BR" sz="4800" dirty="0"/>
              <a:t> </a:t>
            </a:r>
            <a:r>
              <a:rPr lang="pt-BR" sz="4800" dirty="0" smtClean="0"/>
              <a:t>Habitação social com foco na reabilitação de áreas degradadas em centros históricos e assentamentos subnormais; estudos de impacto ambiental e de vizinhança de grandes projetos; arquitetura participativa; políticas de ações afirmativas. </a:t>
            </a:r>
          </a:p>
          <a:p>
            <a:pPr marL="0" indent="0" algn="just">
              <a:buNone/>
            </a:pPr>
            <a:r>
              <a:rPr lang="pt-BR" sz="4800" b="1" dirty="0" smtClean="0"/>
              <a:t>Especialidade</a:t>
            </a:r>
            <a:r>
              <a:rPr lang="pt-BR" sz="4800" b="1" dirty="0"/>
              <a:t>: </a:t>
            </a:r>
            <a:r>
              <a:rPr lang="pt-BR" sz="4800" dirty="0" smtClean="0"/>
              <a:t>Planejamento e desenvolvimento urbano e ambiental; projeto e fiscalização de obras urbanísticas e de edificações (habitação social e </a:t>
            </a:r>
            <a:r>
              <a:rPr lang="pt-BR" sz="4800" i="1" dirty="0" smtClean="0"/>
              <a:t>campus </a:t>
            </a:r>
            <a:r>
              <a:rPr lang="pt-BR" sz="4800" dirty="0" smtClean="0"/>
              <a:t>universitário); ações afirmativas no ensino superior. </a:t>
            </a:r>
            <a:endParaRPr lang="pt-BR" sz="4800" dirty="0"/>
          </a:p>
          <a:p>
            <a:pPr marL="0" indent="0" algn="just">
              <a:buNone/>
            </a:pPr>
            <a:r>
              <a:rPr lang="pt-BR" sz="4800" b="1" dirty="0" smtClean="0"/>
              <a:t>Temas de interesse:</a:t>
            </a:r>
            <a:r>
              <a:rPr lang="pt-BR" sz="4800" b="1" dirty="0"/>
              <a:t> </a:t>
            </a:r>
            <a:r>
              <a:rPr lang="pt-BR" sz="4800" dirty="0" smtClean="0"/>
              <a:t>Plano Orientador da UFSB; habitação social; planos diretores; projetos de campus universitários; integração/inclusão social; sustentabilidade; políticas afirmativas no acesso e permanência ao ensino superior. </a:t>
            </a:r>
          </a:p>
          <a:p>
            <a:pPr marL="0" indent="0">
              <a:buNone/>
            </a:pPr>
            <a:r>
              <a:rPr lang="pt-BR" sz="4800" b="1" dirty="0" smtClean="0"/>
              <a:t/>
            </a:r>
            <a:br>
              <a:rPr lang="pt-BR" sz="4800" b="1" dirty="0" smtClean="0"/>
            </a:br>
            <a:r>
              <a:rPr lang="pt-BR" sz="4800" b="1" dirty="0" smtClean="0"/>
              <a:t>E-mail </a:t>
            </a:r>
            <a:r>
              <a:rPr lang="pt-BR" sz="4800" b="1" dirty="0"/>
              <a:t>Institucional:</a:t>
            </a:r>
            <a:r>
              <a:rPr lang="pt-BR" sz="4800" dirty="0"/>
              <a:t> joel.felipe@ufsb.edu.br</a:t>
            </a:r>
          </a:p>
          <a:p>
            <a:pPr marL="0" indent="0">
              <a:buNone/>
            </a:pPr>
            <a:r>
              <a:rPr lang="pt-BR" sz="4800" b="1" dirty="0"/>
              <a:t>E-mail pessoal: </a:t>
            </a:r>
            <a:r>
              <a:rPr lang="pt-BR" sz="4800" dirty="0"/>
              <a:t>joel.pereira.felipe@gmail.com</a:t>
            </a:r>
          </a:p>
          <a:p>
            <a:pPr marL="0" indent="0">
              <a:buNone/>
            </a:pPr>
            <a:r>
              <a:rPr lang="pt-BR" sz="4800" b="1" dirty="0"/>
              <a:t>Telefone Institucional: </a:t>
            </a:r>
            <a:r>
              <a:rPr lang="pt-BR" sz="4800" dirty="0"/>
              <a:t>(73) </a:t>
            </a:r>
            <a:r>
              <a:rPr lang="pt-BR" sz="4800" dirty="0" smtClean="0"/>
              <a:t>3613-6295</a:t>
            </a:r>
            <a:endParaRPr lang="pt-BR" sz="4800" dirty="0"/>
          </a:p>
          <a:p>
            <a:pPr marL="0" indent="0">
              <a:buNone/>
            </a:pPr>
            <a:r>
              <a:rPr lang="pt-BR" sz="4800" b="1" dirty="0" smtClean="0"/>
              <a:t>Lattes</a:t>
            </a:r>
            <a:r>
              <a:rPr lang="pt-BR" sz="4800" b="1" dirty="0"/>
              <a:t>:</a:t>
            </a:r>
            <a:r>
              <a:rPr lang="pt-BR" sz="4800" dirty="0"/>
              <a:t> http://lattes.cnpq.br/0905843334424243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253657" y="1301576"/>
            <a:ext cx="5147511" cy="5556423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dirty="0"/>
              <a:t/>
            </a:r>
            <a:br>
              <a:rPr lang="pt-BR" b="1" dirty="0"/>
            </a:br>
            <a:r>
              <a:rPr lang="pt-BR" b="1" dirty="0"/>
              <a:t>Graduação: </a:t>
            </a:r>
            <a:r>
              <a:rPr lang="pt-BR" dirty="0" smtClean="0"/>
              <a:t>Graduação em engenharia florestal</a:t>
            </a:r>
            <a:endParaRPr lang="pt-BR" dirty="0"/>
          </a:p>
          <a:p>
            <a:pPr marL="0" indent="0">
              <a:buNone/>
            </a:pPr>
            <a:r>
              <a:rPr lang="pt-BR" b="1" dirty="0"/>
              <a:t>Mestrado: </a:t>
            </a:r>
            <a:r>
              <a:rPr lang="pt-BR" dirty="0" smtClean="0"/>
              <a:t>Mestrado em manejo e conservação de florestas tropicais/mestrado em forestry</a:t>
            </a:r>
          </a:p>
          <a:p>
            <a:pPr marL="0" indent="0">
              <a:buNone/>
            </a:pPr>
            <a:r>
              <a:rPr lang="pt-BR" b="1" dirty="0" smtClean="0"/>
              <a:t>Doutorado</a:t>
            </a:r>
            <a:r>
              <a:rPr lang="pt-BR" b="1" dirty="0"/>
              <a:t>: </a:t>
            </a:r>
            <a:r>
              <a:rPr lang="pt-BR" dirty="0" smtClean="0"/>
              <a:t>Doutorado em forestry and environmental studies</a:t>
            </a:r>
            <a:endParaRPr lang="pt-BR" dirty="0"/>
          </a:p>
          <a:p>
            <a:pPr marL="0" indent="0">
              <a:buNone/>
            </a:pPr>
            <a:r>
              <a:rPr lang="pt-BR" b="1" dirty="0"/>
              <a:t>Campus: </a:t>
            </a:r>
            <a:r>
              <a:rPr lang="pt-BR" dirty="0" smtClean="0"/>
              <a:t>Jorge Amado – Itabuna</a:t>
            </a:r>
          </a:p>
          <a:p>
            <a:pPr marL="0" indent="0">
              <a:buNone/>
            </a:pP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>Cargo: </a:t>
            </a:r>
            <a:r>
              <a:rPr lang="pt-BR" dirty="0" smtClean="0"/>
              <a:t>Professor / Diretor de Sustentabilidade</a:t>
            </a:r>
          </a:p>
          <a:p>
            <a:pPr marL="0" indent="0">
              <a:buNone/>
            </a:pP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>Área: </a:t>
            </a:r>
            <a:r>
              <a:rPr lang="pt-BR" dirty="0" smtClean="0"/>
              <a:t>Ciências florestais</a:t>
            </a:r>
          </a:p>
          <a:p>
            <a:pPr marL="0" indent="0">
              <a:buNone/>
            </a:pPr>
            <a:r>
              <a:rPr lang="pt-BR" b="1" dirty="0" smtClean="0"/>
              <a:t>Especialidade</a:t>
            </a:r>
            <a:r>
              <a:rPr lang="pt-BR" b="1" dirty="0"/>
              <a:t>: </a:t>
            </a:r>
            <a:r>
              <a:rPr lang="pt-BR" dirty="0" smtClean="0"/>
              <a:t>Ecologia florestal aplicada </a:t>
            </a:r>
            <a:endParaRPr lang="pt-BR" dirty="0"/>
          </a:p>
          <a:p>
            <a:pPr marL="0" indent="0" algn="just">
              <a:buNone/>
            </a:pPr>
            <a:r>
              <a:rPr lang="pt-BR" b="1" dirty="0" smtClean="0"/>
              <a:t>Temas de interesse:</a:t>
            </a:r>
            <a:r>
              <a:rPr lang="pt-BR" b="1" dirty="0"/>
              <a:t> </a:t>
            </a:r>
            <a:r>
              <a:rPr lang="pt-BR" dirty="0" smtClean="0"/>
              <a:t>Mudanças climáticas globais, conservação da biodiversidade, Mata Atlântica.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 </a:t>
            </a:r>
            <a:r>
              <a:rPr lang="pt-BR" b="1" dirty="0"/>
              <a:t>Projetos: </a:t>
            </a:r>
            <a:r>
              <a:rPr lang="pt-BR" dirty="0" smtClean="0"/>
              <a:t>Centro de referência em restauração florestal do sul da </a:t>
            </a:r>
            <a:r>
              <a:rPr lang="pt-BR" dirty="0"/>
              <a:t>B</a:t>
            </a:r>
            <a:r>
              <a:rPr lang="pt-BR" dirty="0" smtClean="0"/>
              <a:t>ahia; Dinâmica de florestas secundárias na Mata </a:t>
            </a:r>
            <a:r>
              <a:rPr lang="pt-BR" dirty="0"/>
              <a:t>A</a:t>
            </a:r>
            <a:r>
              <a:rPr lang="pt-BR" dirty="0" smtClean="0"/>
              <a:t>tlântica do Sul da </a:t>
            </a:r>
            <a:r>
              <a:rPr lang="pt-BR" dirty="0"/>
              <a:t>B</a:t>
            </a:r>
            <a:r>
              <a:rPr lang="pt-BR" dirty="0" smtClean="0"/>
              <a:t>ahia; inventário florestal nacional; sistema nacional de parcelas permanentes. </a:t>
            </a:r>
          </a:p>
          <a:p>
            <a:pPr marL="0" indent="0">
              <a:buNone/>
            </a:pPr>
            <a:r>
              <a:rPr lang="pt-BR" b="1" dirty="0"/>
              <a:t/>
            </a:r>
            <a:br>
              <a:rPr lang="pt-BR" b="1" dirty="0"/>
            </a:br>
            <a:r>
              <a:rPr lang="pt-BR" b="1" dirty="0"/>
              <a:t>E-mail Institucional:</a:t>
            </a:r>
            <a:r>
              <a:rPr lang="pt-BR" dirty="0"/>
              <a:t> daniel.piotto@ufsb.edu.br</a:t>
            </a:r>
          </a:p>
          <a:p>
            <a:pPr marL="0" indent="0">
              <a:buNone/>
            </a:pPr>
            <a:r>
              <a:rPr lang="pt-BR" b="1" dirty="0"/>
              <a:t>E-mail pessoal: </a:t>
            </a:r>
            <a:r>
              <a:rPr lang="pt-BR" dirty="0"/>
              <a:t>piotto@hotmail.com </a:t>
            </a:r>
          </a:p>
          <a:p>
            <a:pPr marL="0" indent="0">
              <a:buNone/>
            </a:pPr>
            <a:r>
              <a:rPr lang="pt-BR" b="1" dirty="0"/>
              <a:t>Telefone Institucional: </a:t>
            </a:r>
            <a:r>
              <a:rPr lang="pt-BR" dirty="0"/>
              <a:t>(73) </a:t>
            </a:r>
            <a:r>
              <a:rPr lang="pt-BR" dirty="0" smtClean="0"/>
              <a:t>3613-6295</a:t>
            </a:r>
          </a:p>
          <a:p>
            <a:pPr marL="0" indent="0">
              <a:buNone/>
            </a:pPr>
            <a:r>
              <a:rPr lang="pt-BR" b="1" dirty="0" smtClean="0"/>
              <a:t>Lattes</a:t>
            </a:r>
            <a:r>
              <a:rPr lang="pt-BR" dirty="0"/>
              <a:t>: http://lattes.cnpq.br/0527409617518472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6" name="Divisa 5"/>
          <p:cNvSpPr/>
          <p:nvPr/>
        </p:nvSpPr>
        <p:spPr>
          <a:xfrm>
            <a:off x="6161904" y="428368"/>
            <a:ext cx="5561678" cy="782594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DANIEL </a:t>
            </a:r>
            <a:r>
              <a:rPr lang="pt-B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PIOTTO</a:t>
            </a:r>
          </a:p>
          <a:p>
            <a:pPr algn="ctr"/>
            <a:r>
              <a:rPr lang="pt-B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Vice Coordenador do Comitê</a:t>
            </a: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Divisa 8"/>
          <p:cNvSpPr/>
          <p:nvPr/>
        </p:nvSpPr>
        <p:spPr>
          <a:xfrm>
            <a:off x="451022" y="428368"/>
            <a:ext cx="5687090" cy="782594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JOEL </a:t>
            </a:r>
            <a:r>
              <a:rPr lang="pt-B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PEREIRA FELIPE</a:t>
            </a:r>
          </a:p>
          <a:p>
            <a:pPr algn="ctr"/>
            <a:r>
              <a:rPr lang="pt-B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Coordenador do Comitê</a:t>
            </a: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576649" y="6540843"/>
            <a:ext cx="11146933" cy="17299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234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6161904" y="1252152"/>
            <a:ext cx="5436972" cy="512393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4800" b="1" dirty="0" smtClean="0"/>
              <a:t>Graduação</a:t>
            </a:r>
            <a:r>
              <a:rPr lang="pt-BR" sz="4800" b="1" dirty="0"/>
              <a:t>: </a:t>
            </a:r>
            <a:r>
              <a:rPr lang="pt-BR" sz="4800" dirty="0" smtClean="0"/>
              <a:t>Engenharia civil</a:t>
            </a:r>
            <a:endParaRPr lang="pt-BR" sz="4800" dirty="0"/>
          </a:p>
          <a:p>
            <a:pPr marL="0" indent="0">
              <a:buNone/>
            </a:pPr>
            <a:r>
              <a:rPr lang="pt-BR" sz="4800" b="1" dirty="0"/>
              <a:t>Mestrado: </a:t>
            </a:r>
            <a:r>
              <a:rPr lang="pt-BR" sz="4800" dirty="0" smtClean="0"/>
              <a:t>Mestrado em Engenharia Química</a:t>
            </a:r>
          </a:p>
          <a:p>
            <a:pPr marL="0" indent="0">
              <a:buNone/>
            </a:pPr>
            <a:r>
              <a:rPr lang="pt-BR" sz="4800" b="1" dirty="0" smtClean="0"/>
              <a:t>Doutorado</a:t>
            </a:r>
            <a:r>
              <a:rPr lang="pt-BR" sz="4800" b="1" dirty="0"/>
              <a:t>: </a:t>
            </a:r>
            <a:r>
              <a:rPr lang="pt-BR" sz="4800" dirty="0" smtClean="0"/>
              <a:t>Doutorado em Engenharia </a:t>
            </a:r>
            <a:r>
              <a:rPr lang="pt-BR" sz="4800" dirty="0"/>
              <a:t>Q</a:t>
            </a:r>
            <a:r>
              <a:rPr lang="pt-BR" sz="4800" dirty="0" smtClean="0"/>
              <a:t>uímica / tecnologias ambientais</a:t>
            </a:r>
          </a:p>
          <a:p>
            <a:pPr marL="0" indent="0">
              <a:buNone/>
            </a:pPr>
            <a:r>
              <a:rPr lang="pt-BR" sz="4800" b="1" dirty="0" smtClean="0"/>
              <a:t>Campus</a:t>
            </a:r>
            <a:r>
              <a:rPr lang="pt-BR" sz="4800" b="1" dirty="0"/>
              <a:t>: </a:t>
            </a:r>
            <a:r>
              <a:rPr lang="pt-BR" sz="4800" dirty="0" smtClean="0"/>
              <a:t>Sosígenes costa - Porto Seguro</a:t>
            </a:r>
          </a:p>
          <a:p>
            <a:pPr marL="0" indent="0">
              <a:buNone/>
            </a:pPr>
            <a:r>
              <a:rPr lang="pt-BR" sz="4800" b="1" dirty="0"/>
              <a:t/>
            </a:r>
            <a:br>
              <a:rPr lang="pt-BR" sz="4800" b="1" dirty="0"/>
            </a:br>
            <a:r>
              <a:rPr lang="pt-BR" sz="4800" b="1" dirty="0"/>
              <a:t>Cargo: </a:t>
            </a:r>
            <a:r>
              <a:rPr lang="pt-BR" sz="4800" dirty="0" smtClean="0"/>
              <a:t>Professor/ Decano do Centro de Formação em Ciências Ambientais da UFSB</a:t>
            </a:r>
          </a:p>
          <a:p>
            <a:pPr marL="0" indent="0">
              <a:buNone/>
            </a:pPr>
            <a:r>
              <a:rPr lang="pt-BR" sz="4800" b="1" dirty="0"/>
              <a:t/>
            </a:r>
            <a:br>
              <a:rPr lang="pt-BR" sz="4800" b="1" dirty="0"/>
            </a:br>
            <a:r>
              <a:rPr lang="pt-BR" sz="4800" b="1" dirty="0"/>
              <a:t>Área: </a:t>
            </a:r>
            <a:r>
              <a:rPr lang="pt-BR" sz="4800" dirty="0" smtClean="0"/>
              <a:t>Engenharia ambiental</a:t>
            </a:r>
          </a:p>
          <a:p>
            <a:pPr marL="0" indent="0" algn="just">
              <a:buNone/>
            </a:pPr>
            <a:r>
              <a:rPr lang="pt-BR" sz="4800" b="1" dirty="0"/>
              <a:t/>
            </a:r>
            <a:br>
              <a:rPr lang="pt-BR" sz="4800" b="1" dirty="0"/>
            </a:br>
            <a:r>
              <a:rPr lang="pt-BR" sz="4800" b="1" dirty="0"/>
              <a:t>Linha de pesquisa:</a:t>
            </a:r>
            <a:r>
              <a:rPr lang="pt-BR" sz="4800" dirty="0"/>
              <a:t> </a:t>
            </a:r>
            <a:r>
              <a:rPr lang="pt-BR" sz="4800" dirty="0" smtClean="0"/>
              <a:t>Capacitação e transferência de tecnologias; análise do ciclo de vida e ecologia industrial; otimização ambiental de processos industriais e urbanos; gerenciamento ambiental, desenvolvimento e transferência de tecnologias limpas; gestão do ciclo do nitrogênio; saneamento sustentável; produção limpa. </a:t>
            </a:r>
            <a:endParaRPr lang="pt-BR" sz="4800" dirty="0"/>
          </a:p>
          <a:p>
            <a:pPr marL="0" indent="0" algn="just">
              <a:buNone/>
            </a:pPr>
            <a:r>
              <a:rPr lang="pt-BR" sz="4800" b="1" dirty="0"/>
              <a:t>Especialidade: </a:t>
            </a:r>
            <a:r>
              <a:rPr lang="pt-BR" sz="4800" dirty="0" smtClean="0"/>
              <a:t>Produção mais limpa; ecologia industrial; saneamento sustentável; uso racional de água; saneamento ambiental; análise de ciclo de vida.</a:t>
            </a:r>
          </a:p>
          <a:p>
            <a:pPr marL="0" indent="0">
              <a:buNone/>
            </a:pPr>
            <a:r>
              <a:rPr lang="pt-BR" sz="4800" b="1" dirty="0" smtClean="0"/>
              <a:t>Temas de interesse:</a:t>
            </a:r>
            <a:r>
              <a:rPr lang="pt-BR" sz="4800" b="1" dirty="0"/>
              <a:t> </a:t>
            </a:r>
            <a:r>
              <a:rPr lang="pt-BR" sz="4800" dirty="0" smtClean="0"/>
              <a:t>Sustentabilidade ambiental, além dos temas citados acima.</a:t>
            </a:r>
            <a:endParaRPr lang="pt-BR" sz="4800" dirty="0"/>
          </a:p>
          <a:p>
            <a:pPr marL="0" indent="0" algn="just">
              <a:buNone/>
            </a:pPr>
            <a:r>
              <a:rPr lang="pt-BR" sz="4800" b="1" dirty="0" smtClean="0"/>
              <a:t>Projetos:</a:t>
            </a:r>
            <a:r>
              <a:rPr lang="pt-BR" sz="4800" dirty="0" smtClean="0"/>
              <a:t> Proposta para prestação de apoio técnico à racionalização do consumo de água e energia nos prédios públicos estaduais - etapa </a:t>
            </a:r>
            <a:r>
              <a:rPr lang="pt-BR" sz="4800" dirty="0" err="1" smtClean="0"/>
              <a:t>iii</a:t>
            </a:r>
            <a:r>
              <a:rPr lang="pt-BR" sz="4800" dirty="0" smtClean="0"/>
              <a:t>; estudo do reuso de efluentes tratados na ETE biodiesel candeias; rede nacional de tratamento de esgotos descentralizados – </a:t>
            </a:r>
            <a:r>
              <a:rPr lang="pt-BR" sz="4800" dirty="0" err="1"/>
              <a:t>R</a:t>
            </a:r>
            <a:r>
              <a:rPr lang="pt-BR" sz="4800" dirty="0" err="1" smtClean="0"/>
              <a:t>ented</a:t>
            </a:r>
            <a:r>
              <a:rPr lang="pt-BR" sz="4800" dirty="0" smtClean="0"/>
              <a:t>; capacitação e qualificação técnica da </a:t>
            </a:r>
            <a:r>
              <a:rPr lang="pt-BR" sz="4800" dirty="0" err="1" smtClean="0"/>
              <a:t>hemorrede</a:t>
            </a:r>
            <a:r>
              <a:rPr lang="pt-BR" sz="4800" dirty="0" smtClean="0"/>
              <a:t> pública nacional em gestão ambiental</a:t>
            </a:r>
          </a:p>
          <a:p>
            <a:pPr marL="0" indent="0">
              <a:buNone/>
            </a:pPr>
            <a:r>
              <a:rPr lang="pt-BR" sz="4800" b="1" dirty="0" smtClean="0"/>
              <a:t>Blog/site</a:t>
            </a:r>
            <a:r>
              <a:rPr lang="pt-BR" sz="4800" b="1" dirty="0"/>
              <a:t>: </a:t>
            </a:r>
            <a:r>
              <a:rPr lang="pt-BR" sz="4800" dirty="0" smtClean="0"/>
              <a:t>www.teclim.ufba.br</a:t>
            </a:r>
            <a:r>
              <a:rPr lang="pt-BR" sz="4800" b="1" dirty="0"/>
              <a:t/>
            </a:r>
            <a:br>
              <a:rPr lang="pt-BR" sz="4800" b="1" dirty="0"/>
            </a:br>
            <a:r>
              <a:rPr lang="pt-BR" sz="4800" dirty="0" smtClean="0"/>
              <a:t>_</a:t>
            </a:r>
            <a:r>
              <a:rPr lang="pt-BR" sz="4800" b="1" dirty="0"/>
              <a:t/>
            </a:r>
            <a:br>
              <a:rPr lang="pt-BR" sz="4800" b="1" dirty="0"/>
            </a:br>
            <a:r>
              <a:rPr lang="pt-BR" sz="4800" b="1" dirty="0"/>
              <a:t>E-mail Institucional:</a:t>
            </a:r>
            <a:r>
              <a:rPr lang="pt-BR" sz="4800" dirty="0"/>
              <a:t> asher@ufba.br</a:t>
            </a:r>
          </a:p>
          <a:p>
            <a:pPr marL="0" indent="0">
              <a:buNone/>
            </a:pPr>
            <a:r>
              <a:rPr lang="pt-BR" sz="4800" b="1" dirty="0" smtClean="0"/>
              <a:t>Telefone </a:t>
            </a:r>
            <a:r>
              <a:rPr lang="pt-BR" sz="4800" b="1" dirty="0"/>
              <a:t>Institucional: </a:t>
            </a:r>
            <a:r>
              <a:rPr lang="pt-BR" sz="4800" dirty="0"/>
              <a:t>(73) </a:t>
            </a:r>
            <a:r>
              <a:rPr lang="pt-BR" sz="4800" dirty="0" smtClean="0"/>
              <a:t>8865-5963</a:t>
            </a:r>
          </a:p>
          <a:p>
            <a:pPr marL="0" indent="0">
              <a:buNone/>
            </a:pPr>
            <a:r>
              <a:rPr lang="pt-BR" sz="4800" b="1" dirty="0"/>
              <a:t/>
            </a:r>
            <a:br>
              <a:rPr lang="pt-BR" sz="4800" b="1" dirty="0"/>
            </a:br>
            <a:r>
              <a:rPr lang="pt-BR" sz="4800" b="1" dirty="0" smtClean="0"/>
              <a:t>Lattes</a:t>
            </a:r>
            <a:r>
              <a:rPr lang="pt-BR" sz="4800" b="1" dirty="0"/>
              <a:t>: </a:t>
            </a:r>
            <a:r>
              <a:rPr lang="pt-BR" sz="4800" dirty="0"/>
              <a:t>http://lattes.cnpq.br/3733846364293441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t-BR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6" name="Divisa 5"/>
          <p:cNvSpPr/>
          <p:nvPr/>
        </p:nvSpPr>
        <p:spPr>
          <a:xfrm>
            <a:off x="6161904" y="428368"/>
            <a:ext cx="5561678" cy="782594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 smtClean="0"/>
          </a:p>
          <a:p>
            <a:pPr algn="ctr"/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ASHER </a:t>
            </a:r>
            <a:r>
              <a:rPr lang="pt-B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KIPERSTOK</a:t>
            </a:r>
          </a:p>
          <a:p>
            <a:pPr algn="ctr"/>
            <a:r>
              <a:rPr lang="pt-BR" sz="1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Representante do Centro de Formação em Ciências Ambientais da UFSB</a:t>
            </a: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Divisa 6"/>
          <p:cNvSpPr/>
          <p:nvPr/>
        </p:nvSpPr>
        <p:spPr>
          <a:xfrm>
            <a:off x="518984" y="448963"/>
            <a:ext cx="5687090" cy="782594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endParaRPr lang="pt-BR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LÍVIA </a:t>
            </a:r>
            <a:r>
              <a:rPr lang="pt-B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BERTI SANJUAN FARIAS</a:t>
            </a:r>
          </a:p>
          <a:p>
            <a:pPr algn="ctr"/>
            <a:r>
              <a:rPr lang="pt-B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Diretora de Infraestrutura da UFSB</a:t>
            </a:r>
          </a:p>
          <a:p>
            <a:pPr algn="ctr"/>
            <a:endParaRPr lang="pt-B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576649" y="6540843"/>
            <a:ext cx="11146933" cy="17299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044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576649" y="1268627"/>
            <a:ext cx="5414576" cy="58846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400" b="1" dirty="0" smtClean="0"/>
              <a:t>Graduação</a:t>
            </a:r>
            <a:r>
              <a:rPr lang="pt-BR" sz="1400" b="1" dirty="0"/>
              <a:t>: </a:t>
            </a:r>
            <a:r>
              <a:rPr lang="pt-BR" sz="1400" dirty="0" smtClean="0"/>
              <a:t>Graduação em engenharia química</a:t>
            </a:r>
            <a:endParaRPr lang="pt-BR" sz="1400" dirty="0"/>
          </a:p>
          <a:p>
            <a:pPr marL="0" indent="0">
              <a:buNone/>
            </a:pPr>
            <a:r>
              <a:rPr lang="pt-BR" sz="1400" b="1" dirty="0"/>
              <a:t>Mestrado: </a:t>
            </a:r>
            <a:r>
              <a:rPr lang="pt-BR" sz="1400" dirty="0" smtClean="0"/>
              <a:t>Mestrado em engenharia química</a:t>
            </a:r>
          </a:p>
          <a:p>
            <a:pPr marL="0" indent="0">
              <a:buNone/>
            </a:pPr>
            <a:r>
              <a:rPr lang="pt-BR" sz="1400" b="1" dirty="0" smtClean="0"/>
              <a:t>Doutorado</a:t>
            </a:r>
            <a:r>
              <a:rPr lang="pt-BR" sz="1400" b="1" dirty="0"/>
              <a:t>: </a:t>
            </a:r>
            <a:r>
              <a:rPr lang="pt-BR" sz="1400" dirty="0" smtClean="0"/>
              <a:t>Doutorado em engenharia química</a:t>
            </a:r>
          </a:p>
          <a:p>
            <a:pPr marL="0" indent="0">
              <a:buNone/>
            </a:pPr>
            <a:r>
              <a:rPr lang="pt-BR" sz="1400" b="1" dirty="0" smtClean="0"/>
              <a:t>Campus</a:t>
            </a:r>
            <a:r>
              <a:rPr lang="pt-BR" sz="1400" b="1" dirty="0"/>
              <a:t>: </a:t>
            </a:r>
            <a:r>
              <a:rPr lang="pt-BR" sz="1400" dirty="0" smtClean="0"/>
              <a:t>Jorge Amado – Itabuna</a:t>
            </a:r>
          </a:p>
          <a:p>
            <a:pPr marL="0" indent="0">
              <a:buNone/>
            </a:pPr>
            <a:r>
              <a:rPr lang="pt-BR" sz="1400" b="1" dirty="0"/>
              <a:t/>
            </a:r>
            <a:br>
              <a:rPr lang="pt-BR" sz="1400" b="1" dirty="0"/>
            </a:br>
            <a:r>
              <a:rPr lang="pt-BR" sz="1400" b="1" dirty="0"/>
              <a:t>Cargo: </a:t>
            </a:r>
            <a:r>
              <a:rPr lang="pt-BR" sz="1400" dirty="0" smtClean="0"/>
              <a:t>Professor</a:t>
            </a:r>
          </a:p>
          <a:p>
            <a:pPr marL="0" indent="0">
              <a:buNone/>
            </a:pPr>
            <a:r>
              <a:rPr lang="pt-BR" sz="1400" b="1" dirty="0"/>
              <a:t/>
            </a:r>
            <a:br>
              <a:rPr lang="pt-BR" sz="1400" b="1" dirty="0"/>
            </a:br>
            <a:r>
              <a:rPr lang="pt-BR" sz="1400" b="1" dirty="0"/>
              <a:t>Área: </a:t>
            </a:r>
            <a:r>
              <a:rPr lang="pt-BR" sz="1400" dirty="0" smtClean="0"/>
              <a:t>Otimização ambiental</a:t>
            </a:r>
          </a:p>
          <a:p>
            <a:pPr marL="0" indent="0" algn="just">
              <a:buNone/>
            </a:pPr>
            <a:r>
              <a:rPr lang="pt-BR" sz="1400" b="1" dirty="0"/>
              <a:t/>
            </a:r>
            <a:br>
              <a:rPr lang="pt-BR" sz="1400" b="1" dirty="0"/>
            </a:br>
            <a:r>
              <a:rPr lang="pt-BR" sz="1400" b="1" dirty="0"/>
              <a:t>Linha de pesquisa:</a:t>
            </a:r>
            <a:r>
              <a:rPr lang="pt-BR" sz="1400" dirty="0"/>
              <a:t> </a:t>
            </a:r>
            <a:r>
              <a:rPr lang="pt-BR" sz="1400" dirty="0" smtClean="0"/>
              <a:t>Reconciliação de dados e estimativa da incerteza de variáveis de processos; controle otimizador; otimização ambiental de processos industriais e urbanos; desenvolvimento de tecnologias limpas </a:t>
            </a:r>
          </a:p>
          <a:p>
            <a:pPr marL="0" indent="0">
              <a:buNone/>
            </a:pPr>
            <a:r>
              <a:rPr lang="pt-BR" sz="1400" b="1" dirty="0" smtClean="0"/>
              <a:t>Especialidade</a:t>
            </a:r>
            <a:r>
              <a:rPr lang="pt-BR" sz="1400" b="1" dirty="0"/>
              <a:t>: </a:t>
            </a:r>
            <a:r>
              <a:rPr lang="pt-BR" sz="1400" dirty="0" smtClean="0"/>
              <a:t>Engenharia </a:t>
            </a:r>
          </a:p>
          <a:p>
            <a:pPr marL="0" indent="0">
              <a:buNone/>
            </a:pPr>
            <a:r>
              <a:rPr lang="pt-BR" sz="1400" b="1" dirty="0" smtClean="0"/>
              <a:t>Temas de interesse:</a:t>
            </a:r>
            <a:r>
              <a:rPr lang="pt-BR" sz="1400" b="1" dirty="0"/>
              <a:t> </a:t>
            </a:r>
            <a:r>
              <a:rPr lang="pt-BR" sz="1400" dirty="0" smtClean="0"/>
              <a:t>Incerteza de medição, controle e otimização de processos. </a:t>
            </a:r>
          </a:p>
          <a:p>
            <a:pPr marL="0" indent="0" algn="just">
              <a:buNone/>
            </a:pPr>
            <a:r>
              <a:rPr lang="pt-BR" sz="1400" b="1" dirty="0" smtClean="0"/>
              <a:t>Projetos:</a:t>
            </a:r>
            <a:r>
              <a:rPr lang="pt-BR" sz="1400" dirty="0" smtClean="0"/>
              <a:t> Ferramenta para estimação de parâmetros de modelos matemáticos com avaliação da região de abrangência; confiabilidade de serviços; avaliação da incerteza de medição através das abordagens frequencista e bayesiana; rede de tecnologias limpas e minimização de resíduos - teclim; uso racional de água na indústria, meio urbano e rural; uso racional de energia na indústria, meio urbano e rural. </a:t>
            </a:r>
          </a:p>
          <a:p>
            <a:pPr marL="0" indent="0">
              <a:buNone/>
            </a:pPr>
            <a:r>
              <a:rPr lang="pt-BR" sz="1400" b="1" dirty="0" smtClean="0"/>
              <a:t>E-mail </a:t>
            </a:r>
            <a:r>
              <a:rPr lang="pt-BR" sz="1400" b="1" dirty="0"/>
              <a:t>pessoal: </a:t>
            </a:r>
            <a:r>
              <a:rPr lang="pt-BR" sz="1400" dirty="0"/>
              <a:t>ricardo.kalid@gmail.com</a:t>
            </a:r>
          </a:p>
          <a:p>
            <a:pPr marL="0" indent="0">
              <a:buNone/>
            </a:pPr>
            <a:r>
              <a:rPr lang="pt-BR" sz="1400" b="1" dirty="0"/>
              <a:t>Telefone Institucional: </a:t>
            </a:r>
            <a:r>
              <a:rPr lang="pt-BR" sz="1400" dirty="0"/>
              <a:t>(73) </a:t>
            </a:r>
            <a:r>
              <a:rPr lang="pt-BR" sz="1400" dirty="0" smtClean="0"/>
              <a:t>3612-0322</a:t>
            </a:r>
          </a:p>
          <a:p>
            <a:pPr marL="0" indent="0">
              <a:buNone/>
            </a:pPr>
            <a:r>
              <a:rPr lang="pt-BR" sz="1400" b="1" dirty="0"/>
              <a:t/>
            </a:r>
            <a:br>
              <a:rPr lang="pt-BR" sz="1400" b="1" dirty="0"/>
            </a:br>
            <a:r>
              <a:rPr lang="pt-BR" sz="1400" b="1" dirty="0" smtClean="0"/>
              <a:t>Lattes</a:t>
            </a:r>
            <a:r>
              <a:rPr lang="pt-BR" sz="1400" b="1" dirty="0"/>
              <a:t>:</a:t>
            </a:r>
            <a:r>
              <a:rPr lang="pt-BR" sz="1400" dirty="0"/>
              <a:t> http://lattes.cnpq.br/2562159376424787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6" name="Divisa 5"/>
          <p:cNvSpPr/>
          <p:nvPr/>
        </p:nvSpPr>
        <p:spPr>
          <a:xfrm>
            <a:off x="6161904" y="428368"/>
            <a:ext cx="5561678" cy="782594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 smtClean="0"/>
          </a:p>
          <a:p>
            <a:pPr algn="ctr"/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CARLOS </a:t>
            </a:r>
            <a:r>
              <a:rPr lang="pt-B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CAROSO SOARES</a:t>
            </a:r>
          </a:p>
          <a:p>
            <a:pPr algn="ctr"/>
            <a:r>
              <a:rPr lang="pt-BR" sz="1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Representante do Centro de Formação em Humanidades da UFSB</a:t>
            </a: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Divisa 6"/>
          <p:cNvSpPr/>
          <p:nvPr/>
        </p:nvSpPr>
        <p:spPr>
          <a:xfrm>
            <a:off x="451022" y="428368"/>
            <a:ext cx="5687090" cy="782594"/>
          </a:xfrm>
          <a:prstGeom prst="chevron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 smtClean="0"/>
          </a:p>
          <a:p>
            <a:pPr algn="ctr"/>
            <a:r>
              <a:rPr lang="pt-B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RICARDO </a:t>
            </a:r>
            <a:r>
              <a:rPr lang="pt-B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DE ARAÚJO KALID</a:t>
            </a:r>
          </a:p>
          <a:p>
            <a:pPr algn="ctr"/>
            <a:r>
              <a:rPr lang="pt-BR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Representante do Centro de Formação em Ciência, Tecnologia e Inovação da UFSB</a:t>
            </a: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576649" y="6540843"/>
            <a:ext cx="11146933" cy="17299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6277802" y="1268627"/>
            <a:ext cx="5329881" cy="50712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400" b="1" dirty="0" smtClean="0"/>
              <a:t>Graduação</a:t>
            </a:r>
            <a:r>
              <a:rPr lang="pt-BR" sz="1400" b="1" dirty="0"/>
              <a:t>: </a:t>
            </a:r>
            <a:r>
              <a:rPr lang="pt-BR" sz="1400" dirty="0" smtClean="0"/>
              <a:t>Graduação em Ciências Sociais</a:t>
            </a:r>
          </a:p>
          <a:p>
            <a:pPr marL="0" indent="0">
              <a:buNone/>
            </a:pPr>
            <a:r>
              <a:rPr lang="pt-BR" sz="1400" dirty="0" smtClean="0"/>
              <a:t>Especialização: Antropologia </a:t>
            </a:r>
            <a:endParaRPr lang="pt-BR" sz="1400" dirty="0"/>
          </a:p>
          <a:p>
            <a:pPr marL="0" indent="0">
              <a:buNone/>
            </a:pPr>
            <a:r>
              <a:rPr lang="pt-BR" sz="1400" b="1" dirty="0"/>
              <a:t>Mestrado: </a:t>
            </a:r>
            <a:r>
              <a:rPr lang="pt-BR" sz="1400" b="1" dirty="0" smtClean="0"/>
              <a:t>Sociologia da Cultura</a:t>
            </a:r>
            <a:r>
              <a:rPr lang="pt-BR" sz="1400" dirty="0" smtClean="0"/>
              <a:t>/Masters in Antropology                      </a:t>
            </a:r>
          </a:p>
          <a:p>
            <a:pPr marL="0" indent="0">
              <a:buNone/>
            </a:pPr>
            <a:r>
              <a:rPr lang="pt-BR" sz="1400" b="1" dirty="0" smtClean="0"/>
              <a:t>Doutorado</a:t>
            </a:r>
            <a:r>
              <a:rPr lang="pt-BR" sz="1400" b="1" dirty="0"/>
              <a:t>: </a:t>
            </a:r>
            <a:r>
              <a:rPr lang="pt-BR" sz="1400" dirty="0" smtClean="0"/>
              <a:t>PhD em Antropologia</a:t>
            </a:r>
          </a:p>
          <a:p>
            <a:pPr marL="0" indent="0">
              <a:buNone/>
            </a:pPr>
            <a:r>
              <a:rPr lang="pt-BR" sz="1400" b="1" dirty="0"/>
              <a:t/>
            </a:r>
            <a:br>
              <a:rPr lang="pt-BR" sz="1400" b="1" dirty="0"/>
            </a:br>
            <a:r>
              <a:rPr lang="pt-BR" sz="1400" b="1" dirty="0"/>
              <a:t>Cargo: </a:t>
            </a:r>
            <a:r>
              <a:rPr lang="pt-BR" sz="1400" dirty="0"/>
              <a:t>Professor Associado IV/Decano Pro-Tempore do Centro de Formação em Ciências Humanas e </a:t>
            </a:r>
            <a:r>
              <a:rPr lang="pt-BR" sz="1400" dirty="0" smtClean="0"/>
              <a:t>Sociais</a:t>
            </a:r>
          </a:p>
          <a:p>
            <a:pPr marL="0" indent="0">
              <a:buNone/>
            </a:pPr>
            <a:r>
              <a:rPr lang="pt-BR" sz="1400" b="1" dirty="0" smtClean="0"/>
              <a:t>Experiências na área: </a:t>
            </a:r>
            <a:r>
              <a:rPr lang="pt-BR" sz="1400" dirty="0"/>
              <a:t>Trabalho antropológico com populações rurais indígenas, camponesas. Estudos e </a:t>
            </a:r>
            <a:r>
              <a:rPr lang="pt-BR" sz="1400" dirty="0" smtClean="0"/>
              <a:t>avaliações </a:t>
            </a:r>
            <a:r>
              <a:rPr lang="pt-BR" sz="1400" dirty="0"/>
              <a:t>de impacto socioambientais.</a:t>
            </a:r>
            <a:endParaRPr lang="pt-BR" sz="1400" dirty="0" smtClean="0"/>
          </a:p>
          <a:p>
            <a:pPr marL="0" indent="0">
              <a:buNone/>
            </a:pPr>
            <a:r>
              <a:rPr lang="pt-BR" sz="1400" b="1" dirty="0" smtClean="0"/>
              <a:t>Campus: </a:t>
            </a:r>
            <a:r>
              <a:rPr lang="pt-BR" sz="1400" dirty="0" smtClean="0"/>
              <a:t>Sosígenes Costa- Porto Seguro</a:t>
            </a:r>
            <a:r>
              <a:rPr lang="pt-BR" sz="1400" b="1" dirty="0"/>
              <a:t/>
            </a:r>
            <a:br>
              <a:rPr lang="pt-BR" sz="1400" b="1" dirty="0"/>
            </a:br>
            <a:r>
              <a:rPr lang="pt-BR" sz="1400" b="1" dirty="0"/>
              <a:t/>
            </a:r>
            <a:br>
              <a:rPr lang="pt-BR" sz="1400" b="1" dirty="0"/>
            </a:br>
            <a:r>
              <a:rPr lang="pt-BR" sz="1400" b="1" dirty="0" smtClean="0"/>
              <a:t>Especialidade</a:t>
            </a:r>
            <a:r>
              <a:rPr lang="pt-BR" sz="1400" b="1" dirty="0"/>
              <a:t>: </a:t>
            </a:r>
            <a:r>
              <a:rPr lang="pt-BR" sz="1400" dirty="0" smtClean="0"/>
              <a:t>Ciências Sociais</a:t>
            </a:r>
          </a:p>
          <a:p>
            <a:pPr marL="0" indent="0" algn="just">
              <a:buNone/>
            </a:pPr>
            <a:r>
              <a:rPr lang="pt-BR" sz="1400" b="1" dirty="0" smtClean="0"/>
              <a:t>Temas de interesse: </a:t>
            </a:r>
            <a:r>
              <a:rPr lang="pt-BR" sz="1400" dirty="0" smtClean="0"/>
              <a:t>Cultura, riscos, </a:t>
            </a:r>
            <a:r>
              <a:rPr lang="pt-BR" sz="1400" dirty="0"/>
              <a:t>vulnerabilidade socioambiental, desenvolvimento econômico ambientalmente compatível e socialmente adequado, diversidade étnica e justiça social.</a:t>
            </a:r>
            <a:endParaRPr lang="pt-BR" sz="1400" dirty="0" smtClean="0"/>
          </a:p>
          <a:p>
            <a:pPr marL="0" indent="0">
              <a:buNone/>
            </a:pPr>
            <a:r>
              <a:rPr lang="pt-BR" sz="1400" b="1" dirty="0" smtClean="0"/>
              <a:t>Projetos: </a:t>
            </a:r>
            <a:r>
              <a:rPr lang="pt-BR" sz="1400" dirty="0"/>
              <a:t>Território, redes de cuidado, direitos e vulnerabilidade socioambiental entre populações tradicionais da Baía de Todos os Santos (BTS)</a:t>
            </a:r>
            <a:endParaRPr lang="pt-BR" sz="1400" dirty="0" smtClean="0"/>
          </a:p>
          <a:p>
            <a:pPr marL="0" indent="0">
              <a:buNone/>
            </a:pPr>
            <a:r>
              <a:rPr lang="pt-BR" sz="1400" b="1" dirty="0" smtClean="0"/>
              <a:t>E-mail institucional: </a:t>
            </a:r>
            <a:r>
              <a:rPr lang="pt-BR" sz="1400" b="1" dirty="0"/>
              <a:t>caroso@ufba.br</a:t>
            </a:r>
            <a:endParaRPr lang="pt-BR" sz="1400" b="1" dirty="0" smtClean="0"/>
          </a:p>
          <a:p>
            <a:pPr marL="0" indent="0">
              <a:buNone/>
            </a:pPr>
            <a:r>
              <a:rPr lang="pt-BR" sz="1400" b="1" dirty="0" smtClean="0"/>
              <a:t>Telefone </a:t>
            </a:r>
            <a:r>
              <a:rPr lang="pt-BR" sz="1400" b="1" dirty="0"/>
              <a:t>Institucional</a:t>
            </a:r>
            <a:r>
              <a:rPr lang="pt-BR" sz="1400" b="1" dirty="0" smtClean="0"/>
              <a:t>:</a:t>
            </a:r>
            <a:r>
              <a:rPr lang="pt-BR" sz="1400" dirty="0"/>
              <a:t>(73) </a:t>
            </a:r>
            <a:r>
              <a:rPr lang="pt-BR" sz="1400" dirty="0" smtClean="0"/>
              <a:t>8876-7969</a:t>
            </a:r>
            <a:endParaRPr lang="pt-BR" sz="1400" b="1" dirty="0"/>
          </a:p>
          <a:p>
            <a:pPr marL="0" indent="0">
              <a:buNone/>
            </a:pPr>
            <a:r>
              <a:rPr lang="pt-BR" sz="1400" b="1" dirty="0"/>
              <a:t/>
            </a:r>
            <a:br>
              <a:rPr lang="pt-BR" sz="1400" b="1" dirty="0"/>
            </a:br>
            <a:r>
              <a:rPr lang="pt-BR" sz="1400" b="1" dirty="0" smtClean="0"/>
              <a:t>Lattes</a:t>
            </a:r>
            <a:r>
              <a:rPr lang="pt-BR" sz="1400" b="1" dirty="0"/>
              <a:t>: </a:t>
            </a:r>
            <a:r>
              <a:rPr lang="pt-BR" sz="1400" dirty="0"/>
              <a:t>http://lattes.cnpq.br/9491155802141862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827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DEF0.tmp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pptDEF0.tmp</Template>
  <TotalTime>827</TotalTime>
  <Words>984</Words>
  <Application>Microsoft Office PowerPoint</Application>
  <PresentationFormat>Widescreen</PresentationFormat>
  <Paragraphs>399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5" baseType="lpstr">
      <vt:lpstr>Arial Unicode MS</vt:lpstr>
      <vt:lpstr>Arial</vt:lpstr>
      <vt:lpstr>Calibri</vt:lpstr>
      <vt:lpstr>Calibri Light</vt:lpstr>
      <vt:lpstr>Franklin Gothic Medium</vt:lpstr>
      <vt:lpstr>pptDEF0.tmp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Administrador</dc:creator>
  <cp:lastModifiedBy>MALU SILVA CARVALHO</cp:lastModifiedBy>
  <cp:revision>83</cp:revision>
  <cp:lastPrinted>2015-02-20T19:25:54Z</cp:lastPrinted>
  <dcterms:created xsi:type="dcterms:W3CDTF">2014-12-09T21:15:16Z</dcterms:created>
  <dcterms:modified xsi:type="dcterms:W3CDTF">2016-01-18T17:43:35Z</dcterms:modified>
</cp:coreProperties>
</file>