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5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7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12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0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44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29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4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1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1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11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0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9C14-FEFF-41A4-AA2D-B67100655200}" type="datetimeFigureOut">
              <a:rPr lang="pt-BR" smtClean="0"/>
              <a:t>24/08/2018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CAB95-6850-403C-8EE5-5FAB63300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9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331029" y="363895"/>
            <a:ext cx="5421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IV Congresso de Iniciação à Pesquisa, Criação e Inovação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012" y="290669"/>
            <a:ext cx="1359461" cy="58404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449" y="191625"/>
            <a:ext cx="1591902" cy="6830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267651" y="2323322"/>
            <a:ext cx="954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sz="2800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953138" y="3918857"/>
            <a:ext cx="61768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Franklin Gothic Book" panose="020B0503020102020204" pitchFamily="34" charset="0"/>
              </a:rPr>
              <a:t>Nome do(a) bolsista</a:t>
            </a:r>
          </a:p>
          <a:p>
            <a:pPr algn="ctr"/>
            <a:r>
              <a:rPr lang="pt-BR" sz="1600" dirty="0" smtClean="0">
                <a:latin typeface="Franklin Gothic Book" panose="020B0503020102020204" pitchFamily="34" charset="0"/>
              </a:rPr>
              <a:t>(Filiação institucional: Curso)</a:t>
            </a:r>
          </a:p>
          <a:p>
            <a:pPr algn="ctr"/>
            <a:endParaRPr lang="pt-BR" sz="2000" dirty="0" smtClean="0">
              <a:latin typeface="Franklin Gothic Book" panose="020B0503020102020204" pitchFamily="34" charset="0"/>
            </a:endParaRPr>
          </a:p>
          <a:p>
            <a:pPr algn="ctr"/>
            <a:r>
              <a:rPr lang="pt-BR" sz="2000" dirty="0" smtClean="0">
                <a:latin typeface="Franklin Gothic Book" panose="020B0503020102020204" pitchFamily="34" charset="0"/>
              </a:rPr>
              <a:t>Nome do(a) orientador(a)</a:t>
            </a:r>
          </a:p>
          <a:p>
            <a:pPr algn="ctr"/>
            <a:r>
              <a:rPr lang="pt-BR" sz="1600" dirty="0" smtClean="0">
                <a:latin typeface="Franklin Gothic Book" panose="020B0503020102020204" pitchFamily="34" charset="0"/>
              </a:rPr>
              <a:t>(Filiação institucional: Unidade Acadêmica)</a:t>
            </a:r>
            <a:endParaRPr lang="pt-BR" sz="1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1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15" y="6200504"/>
            <a:ext cx="1287623" cy="5531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32" y="6163461"/>
            <a:ext cx="1450911" cy="6225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97159" y="475862"/>
            <a:ext cx="1078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984" y="1380931"/>
            <a:ext cx="1039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Resumo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01" y="6200504"/>
            <a:ext cx="882380" cy="5485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17" y="6249542"/>
            <a:ext cx="1126622" cy="499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18" y="6109365"/>
            <a:ext cx="1225104" cy="6150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90984" y="4646646"/>
            <a:ext cx="8985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Palavras-chave</a:t>
            </a:r>
            <a:r>
              <a:rPr lang="pt-BR" sz="1400" dirty="0" smtClean="0">
                <a:latin typeface="Franklin Gothic Book" panose="020B0503020102020204" pitchFamily="34" charset="0"/>
              </a:rPr>
              <a:t>: (máximo </a:t>
            </a:r>
            <a:r>
              <a:rPr lang="pt-BR" sz="1400" dirty="0" smtClean="0">
                <a:latin typeface="Franklin Gothic Book" panose="020B0503020102020204" pitchFamily="34" charset="0"/>
              </a:rPr>
              <a:t>5)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9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15" y="6200504"/>
            <a:ext cx="1287623" cy="5531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32" y="6163461"/>
            <a:ext cx="1450911" cy="6225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97159" y="475862"/>
            <a:ext cx="1078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984" y="1380931"/>
            <a:ext cx="1039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Problema de Pesquisa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01" y="6200504"/>
            <a:ext cx="882380" cy="5485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17" y="6249542"/>
            <a:ext cx="1126622" cy="499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18" y="6109365"/>
            <a:ext cx="1225104" cy="6150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90984" y="3807300"/>
            <a:ext cx="898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Objetivos</a:t>
            </a:r>
            <a:r>
              <a:rPr lang="pt-BR" sz="1400" dirty="0" smtClean="0">
                <a:latin typeface="Franklin Gothic Book" panose="020B0503020102020204" pitchFamily="34" charset="0"/>
              </a:rPr>
              <a:t>: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</a:t>
            </a:r>
          </a:p>
        </p:txBody>
      </p:sp>
    </p:spTree>
    <p:extLst>
      <p:ext uri="{BB962C8B-B14F-4D97-AF65-F5344CB8AC3E}">
        <p14:creationId xmlns:p14="http://schemas.microsoft.com/office/powerpoint/2010/main" val="75762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15" y="6200504"/>
            <a:ext cx="1287623" cy="5531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32" y="6163461"/>
            <a:ext cx="1450911" cy="6225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97159" y="475862"/>
            <a:ext cx="1078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984" y="1380931"/>
            <a:ext cx="1039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Justificativa da pesquisa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01" y="6200504"/>
            <a:ext cx="882380" cy="5485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17" y="6249542"/>
            <a:ext cx="1126622" cy="499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18" y="6109365"/>
            <a:ext cx="1225104" cy="615099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90984" y="3807300"/>
            <a:ext cx="898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Material e Métodos</a:t>
            </a:r>
            <a:endParaRPr lang="pt-BR" sz="1400" dirty="0" smtClean="0">
              <a:latin typeface="Franklin Gothic Book" panose="020B0503020102020204" pitchFamily="34" charset="0"/>
            </a:endParaRP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</a:t>
            </a:r>
          </a:p>
        </p:txBody>
      </p:sp>
    </p:spTree>
    <p:extLst>
      <p:ext uri="{BB962C8B-B14F-4D97-AF65-F5344CB8AC3E}">
        <p14:creationId xmlns:p14="http://schemas.microsoft.com/office/powerpoint/2010/main" val="398343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15" y="6200504"/>
            <a:ext cx="1287623" cy="5531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32" y="6163461"/>
            <a:ext cx="1450911" cy="6225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97159" y="475862"/>
            <a:ext cx="1078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984" y="1380931"/>
            <a:ext cx="1039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Referências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 Cite as principais referências da pesquisa.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01" y="6200504"/>
            <a:ext cx="882380" cy="5485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17" y="6249542"/>
            <a:ext cx="1126622" cy="499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18" y="6109365"/>
            <a:ext cx="1225104" cy="61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15" y="6200504"/>
            <a:ext cx="1287623" cy="5531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32" y="6163461"/>
            <a:ext cx="1450911" cy="6225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97159" y="475862"/>
            <a:ext cx="1078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Franklin Gothic Book" panose="020B0503020102020204" pitchFamily="34" charset="0"/>
              </a:rPr>
              <a:t>Título do Plano de Trabalho</a:t>
            </a:r>
            <a:endParaRPr lang="pt-BR" b="1" dirty="0">
              <a:latin typeface="Franklin Gothic Book" panose="020B05030201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90984" y="1380931"/>
            <a:ext cx="1039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Franklin Gothic Book" panose="020B0503020102020204" pitchFamily="34" charset="0"/>
              </a:rPr>
              <a:t>A apresentação pode ter, no máximo, 6 telas (slides).</a:t>
            </a:r>
          </a:p>
          <a:p>
            <a:r>
              <a:rPr lang="pt-BR" sz="1400" dirty="0" smtClean="0">
                <a:latin typeface="Franklin Gothic Book" panose="020B0503020102020204" pitchFamily="34" charset="0"/>
              </a:rPr>
              <a:t>Siga este modelo de layout. Podem ser utilizadas imagens na apresentação.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01" y="6200504"/>
            <a:ext cx="882380" cy="5485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417" y="6249542"/>
            <a:ext cx="1126622" cy="49946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018" y="6109365"/>
            <a:ext cx="1225104" cy="615099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990983" y="4975763"/>
            <a:ext cx="103923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Franklin Gothic Book" panose="020B0503020102020204" pitchFamily="34" charset="0"/>
              </a:rPr>
              <a:t>Ao final da apresentação, na última tela, inserir:</a:t>
            </a:r>
          </a:p>
          <a:p>
            <a:pPr algn="ctr"/>
            <a:r>
              <a:rPr lang="pt-BR" sz="1400" b="1" dirty="0" smtClean="0">
                <a:latin typeface="Franklin Gothic Book" panose="020B0503020102020204" pitchFamily="34" charset="0"/>
              </a:rPr>
              <a:t>Nome do(a) bolsista</a:t>
            </a:r>
          </a:p>
          <a:p>
            <a:pPr algn="ctr"/>
            <a:r>
              <a:rPr lang="pt-BR" sz="1400" b="1" dirty="0" smtClean="0">
                <a:latin typeface="Franklin Gothic Book" panose="020B0503020102020204" pitchFamily="34" charset="0"/>
              </a:rPr>
              <a:t>E-mail</a:t>
            </a:r>
            <a:endParaRPr lang="pt-BR" sz="1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51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JOSELINE PIPPI</dc:creator>
  <cp:lastModifiedBy>JOSELINE PIPPI</cp:lastModifiedBy>
  <cp:revision>11</cp:revision>
  <dcterms:created xsi:type="dcterms:W3CDTF">2018-08-24T20:10:15Z</dcterms:created>
  <dcterms:modified xsi:type="dcterms:W3CDTF">2018-08-24T20:57:05Z</dcterms:modified>
</cp:coreProperties>
</file>