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MXItrbLwmYA0didf0HfdA2fc6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334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2"/>
          </p:nvPr>
        </p:nvSpPr>
        <p:spPr>
          <a:xfrm>
            <a:off x="2274887" y="812800"/>
            <a:ext cx="30035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/>
          <p:nvPr/>
        </p:nvSpPr>
        <p:spPr>
          <a:xfrm>
            <a:off x="0" y="0"/>
            <a:ext cx="3278187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 txBox="1"/>
          <p:nvPr/>
        </p:nvSpPr>
        <p:spPr>
          <a:xfrm>
            <a:off x="4279900" y="0"/>
            <a:ext cx="3278187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 txBox="1"/>
          <p:nvPr/>
        </p:nvSpPr>
        <p:spPr>
          <a:xfrm>
            <a:off x="0" y="10156825"/>
            <a:ext cx="3278187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 txBox="1">
            <a:spLocks noGrp="1"/>
          </p:cNvSpPr>
          <p:nvPr>
            <p:ph type="sldNum" idx="12"/>
          </p:nvPr>
        </p:nvSpPr>
        <p:spPr>
          <a:xfrm>
            <a:off x="4279900" y="10156825"/>
            <a:ext cx="3275012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/>
          <p:nvPr/>
        </p:nvSpPr>
        <p:spPr>
          <a:xfrm>
            <a:off x="4279900" y="10156825"/>
            <a:ext cx="3275012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52" name="Google Shape;52;p1:notes"/>
          <p:cNvSpPr txBox="1"/>
          <p:nvPr/>
        </p:nvSpPr>
        <p:spPr>
          <a:xfrm>
            <a:off x="4279900" y="10156825"/>
            <a:ext cx="3278187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812800"/>
            <a:ext cx="3005137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2430462" y="13422312"/>
            <a:ext cx="27538362" cy="92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1619250" y="10109200"/>
            <a:ext cx="28509912" cy="2505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lvl="0" indent="-3429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ctrTitle"/>
          </p:nvPr>
        </p:nvSpPr>
        <p:spPr>
          <a:xfrm>
            <a:off x="2430463" y="13422313"/>
            <a:ext cx="27543125" cy="926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ubTitle" idx="1"/>
          </p:nvPr>
        </p:nvSpPr>
        <p:spPr>
          <a:xfrm>
            <a:off x="4860925" y="24484013"/>
            <a:ext cx="22682200" cy="1104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 rot="5400000">
            <a:off x="14039057" y="19073019"/>
            <a:ext cx="25053925" cy="712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 rot="5400000">
            <a:off x="-292100" y="12020550"/>
            <a:ext cx="25053925" cy="21231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lvl="0" indent="-3429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2430462" y="13422312"/>
            <a:ext cx="27538362" cy="92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 rot="5400000">
            <a:off x="3347243" y="8381207"/>
            <a:ext cx="25053925" cy="2850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lvl="0" indent="-3429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6351588" y="30245050"/>
            <a:ext cx="19442112" cy="357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>
            <a:spLocks noGrp="1"/>
          </p:cNvSpPr>
          <p:nvPr>
            <p:ph type="pic" idx="2"/>
          </p:nvPr>
        </p:nvSpPr>
        <p:spPr>
          <a:xfrm>
            <a:off x="6351588" y="3860800"/>
            <a:ext cx="19442112" cy="25923875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6351588" y="33815338"/>
            <a:ext cx="19442112" cy="507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2669838" y="1720850"/>
            <a:ext cx="18113375" cy="36876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lvl="0" indent="-4318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3810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2000"/>
              <a:buChar char="–"/>
              <a:defRPr sz="2000"/>
            </a:lvl4pPr>
            <a:lvl5pPr marL="2286000" lvl="4" indent="-355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2000"/>
              <a:buChar char="»"/>
              <a:defRPr sz="20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1620838" y="9040813"/>
            <a:ext cx="10660062" cy="2955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430462" y="13422312"/>
            <a:ext cx="27538362" cy="92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1620838" y="13701713"/>
            <a:ext cx="14316075" cy="24895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lvl="0" indent="-3810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16460788" y="9671050"/>
            <a:ext cx="14322425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4"/>
          </p:nvPr>
        </p:nvSpPr>
        <p:spPr>
          <a:xfrm>
            <a:off x="16460788" y="13701713"/>
            <a:ext cx="14322425" cy="24895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lvl="0" indent="-3810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2430462" y="13422312"/>
            <a:ext cx="27538362" cy="92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19250" y="10109200"/>
            <a:ext cx="14177963" cy="2505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lvl="0" indent="-4064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55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5949613" y="10109200"/>
            <a:ext cx="14179550" cy="2505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lvl="0" indent="-4064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55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2559050" y="27763788"/>
            <a:ext cx="27544713" cy="858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2559050" y="18313400"/>
            <a:ext cx="27544713" cy="9450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2430462" y="13422312"/>
            <a:ext cx="27538362" cy="92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1619250" y="10109200"/>
            <a:ext cx="28509912" cy="2505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075" rIns="0" bIns="0" anchor="t" anchorCtr="0">
            <a:noAutofit/>
          </a:bodyPr>
          <a:lstStyle>
            <a:lvl1pPr marL="457200" marR="0" lvl="0" indent="-4318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/>
          <p:nvPr/>
        </p:nvSpPr>
        <p:spPr>
          <a:xfrm>
            <a:off x="0" y="2160587"/>
            <a:ext cx="11177587" cy="41044812"/>
          </a:xfrm>
          <a:custGeom>
            <a:avLst/>
            <a:gdLst/>
            <a:ahLst/>
            <a:cxnLst/>
            <a:rect l="l" t="t" r="r" b="b"/>
            <a:pathLst>
              <a:path w="9936163" h="41044812" extrusionOk="0">
                <a:moveTo>
                  <a:pt x="0" y="0"/>
                </a:moveTo>
                <a:lnTo>
                  <a:pt x="27600" y="0"/>
                </a:lnTo>
                <a:lnTo>
                  <a:pt x="27600" y="-17059"/>
                </a:lnTo>
                <a:lnTo>
                  <a:pt x="0" y="-17059"/>
                </a:lnTo>
                <a:lnTo>
                  <a:pt x="0" y="0"/>
                </a:lnTo>
                <a:close/>
              </a:path>
            </a:pathLst>
          </a:custGeom>
          <a:solidFill>
            <a:srgbClr val="DD8D4B"/>
          </a:solidFill>
          <a:ln w="38150" cap="flat" cmpd="sng">
            <a:solidFill>
              <a:srgbClr val="98480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0" y="-13752512"/>
            <a:ext cx="32404050" cy="23833137"/>
          </a:xfrm>
          <a:custGeom>
            <a:avLst/>
            <a:gdLst/>
            <a:ahLst/>
            <a:cxnLst/>
            <a:rect l="l" t="t" r="r" b="b"/>
            <a:pathLst>
              <a:path w="28803600" h="23833138" extrusionOk="0">
                <a:moveTo>
                  <a:pt x="0" y="0"/>
                </a:moveTo>
                <a:lnTo>
                  <a:pt x="14473" y="0"/>
                </a:lnTo>
                <a:lnTo>
                  <a:pt x="14473" y="670"/>
                </a:lnTo>
                <a:lnTo>
                  <a:pt x="0" y="67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F1EC"/>
              </a:gs>
              <a:gs pos="50000">
                <a:srgbClr val="FFD2BC"/>
              </a:gs>
              <a:gs pos="100000">
                <a:srgbClr val="FFF1EC"/>
              </a:gs>
            </a:gsLst>
            <a:lin ang="16200000" scaled="0"/>
          </a:gradFill>
          <a:ln w="9525" cap="flat" cmpd="sng">
            <a:solidFill>
              <a:srgbClr val="F592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0" y="-18794412"/>
            <a:ext cx="32404050" cy="26138187"/>
          </a:xfrm>
          <a:custGeom>
            <a:avLst/>
            <a:gdLst/>
            <a:ahLst/>
            <a:cxnLst/>
            <a:rect l="l" t="t" r="r" b="b"/>
            <a:pathLst>
              <a:path w="28803600" h="26138188" extrusionOk="0">
                <a:moveTo>
                  <a:pt x="0" y="0"/>
                </a:moveTo>
                <a:lnTo>
                  <a:pt x="14473" y="0"/>
                </a:lnTo>
                <a:lnTo>
                  <a:pt x="14473" y="7073"/>
                </a:lnTo>
                <a:lnTo>
                  <a:pt x="0" y="707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9966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" name="Google Shape;59;p1"/>
          <p:cNvCxnSpPr/>
          <p:nvPr/>
        </p:nvCxnSpPr>
        <p:spPr>
          <a:xfrm>
            <a:off x="0" y="0"/>
            <a:ext cx="32404050" cy="1587"/>
          </a:xfrm>
          <a:prstGeom prst="straightConnector1">
            <a:avLst/>
          </a:prstGeom>
          <a:noFill/>
          <a:ln w="414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0" name="Google Shape;60;p1"/>
          <p:cNvSpPr txBox="1"/>
          <p:nvPr/>
        </p:nvSpPr>
        <p:spPr>
          <a:xfrm>
            <a:off x="8459000" y="2802475"/>
            <a:ext cx="172560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Rounded"/>
              <a:buNone/>
            </a:pPr>
            <a:r>
              <a:rPr lang="en-US" sz="4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Pós-graduação em Ciências Humanas e Sociais (PPGES)</a:t>
            </a:r>
            <a:endParaRPr sz="4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643338" y="2084725"/>
            <a:ext cx="318723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Rounded"/>
              <a:buNone/>
            </a:pPr>
            <a:r>
              <a:rPr lang="en-US" sz="4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Centro de Formação em Ciências Humanas e Sociais (CFCHS)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7023300" y="4589950"/>
            <a:ext cx="191124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B31605"/>
              </a:buClr>
              <a:buSzPts val="6000"/>
              <a:buFont typeface="Arial"/>
              <a:buNone/>
            </a:pPr>
            <a:r>
              <a:rPr lang="en-US" sz="6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trabalho: subtítulo se houver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655625" y="7843825"/>
            <a:ext cx="15084989" cy="21997748"/>
          </a:xfrm>
          <a:custGeom>
            <a:avLst/>
            <a:gdLst/>
            <a:ahLst/>
            <a:cxnLst/>
            <a:rect l="l" t="t" r="r" b="b"/>
            <a:pathLst>
              <a:path w="31264225" h="5929312" extrusionOk="0">
                <a:moveTo>
                  <a:pt x="988239" y="0"/>
                </a:moveTo>
                <a:lnTo>
                  <a:pt x="31264225" y="0"/>
                </a:lnTo>
                <a:lnTo>
                  <a:pt x="31264225" y="4941073"/>
                </a:lnTo>
                <a:cubicBezTo>
                  <a:pt x="31264225" y="5486862"/>
                  <a:pt x="30821775" y="5929312"/>
                  <a:pt x="30275986" y="5929312"/>
                </a:cubicBezTo>
                <a:cubicBezTo>
                  <a:pt x="30275985" y="5929312"/>
                  <a:pt x="30275985" y="5929311"/>
                  <a:pt x="30275985" y="5929311"/>
                </a:cubicBezTo>
                <a:lnTo>
                  <a:pt x="0" y="5929312"/>
                </a:lnTo>
                <a:lnTo>
                  <a:pt x="0" y="988239"/>
                </a:lnTo>
                <a:cubicBezTo>
                  <a:pt x="0" y="442450"/>
                  <a:pt x="442450" y="0"/>
                  <a:pt x="988239" y="1"/>
                </a:cubicBezTo>
                <a:cubicBezTo>
                  <a:pt x="988239" y="1"/>
                  <a:pt x="988240" y="1"/>
                  <a:pt x="988240" y="1"/>
                </a:cubicBezTo>
                <a:lnTo>
                  <a:pt x="988239" y="0"/>
                </a:lnTo>
                <a:close/>
              </a:path>
            </a:pathLst>
          </a:custGeom>
          <a:solidFill>
            <a:schemeClr val="lt1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B31605"/>
              </a:buClr>
              <a:buSzPts val="6600"/>
              <a:buFont typeface="Arial Rounded"/>
              <a:buNone/>
            </a:pPr>
            <a:r>
              <a:rPr lang="en-US" sz="6600" b="1" i="0" u="none">
                <a:solidFill>
                  <a:srgbClr val="0620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>
              <a:solidFill>
                <a:srgbClr val="0620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</a:t>
            </a:r>
            <a:r>
              <a:rPr lang="en-US" sz="400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tamanho 40. Recomendações: frases objetivas e curtas; não utilizar toda a caixa de texto; dividir em parágrafos.</a:t>
            </a:r>
            <a:endParaRPr sz="400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0620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Palavras-chave</a:t>
            </a:r>
            <a:r>
              <a:rPr lang="en-US" sz="4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Colocar entre 3 a 5 palavras-chave.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endParaRPr sz="4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endParaRPr sz="4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671500" y="30467349"/>
            <a:ext cx="14908530" cy="4964371"/>
          </a:xfrm>
          <a:custGeom>
            <a:avLst/>
            <a:gdLst/>
            <a:ahLst/>
            <a:cxnLst/>
            <a:rect l="l" t="t" r="r" b="b"/>
            <a:pathLst>
              <a:path w="21297900" h="5500688" extrusionOk="0">
                <a:moveTo>
                  <a:pt x="916800" y="0"/>
                </a:moveTo>
                <a:lnTo>
                  <a:pt x="21297900" y="0"/>
                </a:lnTo>
                <a:lnTo>
                  <a:pt x="21297900" y="4583888"/>
                </a:lnTo>
                <a:cubicBezTo>
                  <a:pt x="21297900" y="5090222"/>
                  <a:pt x="20887434" y="5500688"/>
                  <a:pt x="20381100" y="5500688"/>
                </a:cubicBezTo>
                <a:cubicBezTo>
                  <a:pt x="20381099" y="5500688"/>
                  <a:pt x="20381099" y="5500687"/>
                  <a:pt x="20381099" y="5500687"/>
                </a:cubicBezTo>
                <a:lnTo>
                  <a:pt x="0" y="5500688"/>
                </a:lnTo>
                <a:lnTo>
                  <a:pt x="0" y="916800"/>
                </a:lnTo>
                <a:cubicBezTo>
                  <a:pt x="0" y="410465"/>
                  <a:pt x="410465" y="0"/>
                  <a:pt x="916800" y="1"/>
                </a:cubicBezTo>
                <a:cubicBezTo>
                  <a:pt x="916800" y="1"/>
                  <a:pt x="916801" y="1"/>
                  <a:pt x="916801" y="1"/>
                </a:cubicBezTo>
                <a:lnTo>
                  <a:pt x="916800" y="0"/>
                </a:lnTo>
                <a:close/>
              </a:path>
            </a:pathLst>
          </a:custGeom>
          <a:solidFill>
            <a:schemeClr val="lt1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B31605"/>
              </a:buClr>
              <a:buSzPts val="6600"/>
              <a:buFont typeface="Arial Rounded"/>
              <a:buNone/>
            </a:pPr>
            <a:r>
              <a:rPr lang="en-US" sz="6600" b="1" i="0" u="none">
                <a:solidFill>
                  <a:srgbClr val="0620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endParaRPr>
              <a:solidFill>
                <a:srgbClr val="0620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objetivo geral é o elemento que resume e apresenta a ideia central do </a:t>
            </a:r>
            <a: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  <a:t>trabalho.</a:t>
            </a:r>
            <a:endParaRPr sz="44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endParaRPr sz="4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</a:pPr>
            <a:endParaRPr sz="4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4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15957750" y="12896975"/>
            <a:ext cx="15373100" cy="15982467"/>
          </a:xfrm>
          <a:custGeom>
            <a:avLst/>
            <a:gdLst/>
            <a:ahLst/>
            <a:cxnLst/>
            <a:rect l="l" t="t" r="r" b="b"/>
            <a:pathLst>
              <a:path w="13787534" h="11215766" extrusionOk="0">
                <a:moveTo>
                  <a:pt x="1869332" y="0"/>
                </a:moveTo>
                <a:lnTo>
                  <a:pt x="13787534" y="0"/>
                </a:lnTo>
                <a:lnTo>
                  <a:pt x="13787534" y="9346434"/>
                </a:lnTo>
                <a:cubicBezTo>
                  <a:pt x="13787534" y="10378837"/>
                  <a:pt x="12950605" y="11215766"/>
                  <a:pt x="11918202" y="11215766"/>
                </a:cubicBezTo>
                <a:cubicBezTo>
                  <a:pt x="11918201" y="11215766"/>
                  <a:pt x="11918201" y="11215765"/>
                  <a:pt x="11918201" y="11215765"/>
                </a:cubicBezTo>
                <a:lnTo>
                  <a:pt x="0" y="11215766"/>
                </a:lnTo>
                <a:lnTo>
                  <a:pt x="0" y="1869332"/>
                </a:lnTo>
                <a:cubicBezTo>
                  <a:pt x="1" y="836929"/>
                  <a:pt x="836929" y="1"/>
                  <a:pt x="1869332" y="2"/>
                </a:cubicBezTo>
                <a:cubicBezTo>
                  <a:pt x="1869332" y="2"/>
                  <a:pt x="1869333" y="2"/>
                  <a:pt x="1869334" y="2"/>
                </a:cubicBezTo>
                <a:lnTo>
                  <a:pt x="1869332" y="0"/>
                </a:lnTo>
                <a:close/>
              </a:path>
            </a:pathLst>
          </a:custGeom>
          <a:solidFill>
            <a:schemeClr val="lt1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B31605"/>
              </a:buClr>
              <a:buSzPts val="6600"/>
              <a:buFont typeface="Arial Rounded"/>
              <a:buNone/>
            </a:pPr>
            <a:r>
              <a:rPr lang="en-US" sz="6600" b="1" i="0" u="none">
                <a:solidFill>
                  <a:srgbClr val="0620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</a:t>
            </a:r>
            <a:endParaRPr>
              <a:solidFill>
                <a:srgbClr val="0620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Preocupe-se com a coerência, objetividade e com frases curtas. </a:t>
            </a:r>
            <a: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  <a:t>Aponte os resultados principais e a interlocução com o seu referencial bibliográfico.</a:t>
            </a:r>
            <a:endParaRPr sz="4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16210762" y="7867725"/>
            <a:ext cx="15390424" cy="4959226"/>
          </a:xfrm>
          <a:custGeom>
            <a:avLst/>
            <a:gdLst/>
            <a:ahLst/>
            <a:cxnLst/>
            <a:rect l="l" t="t" r="r" b="b"/>
            <a:pathLst>
              <a:path w="16073550" h="11144328" extrusionOk="0">
                <a:moveTo>
                  <a:pt x="1857425" y="0"/>
                </a:moveTo>
                <a:lnTo>
                  <a:pt x="16073550" y="0"/>
                </a:lnTo>
                <a:lnTo>
                  <a:pt x="16073550" y="9286903"/>
                </a:lnTo>
                <a:cubicBezTo>
                  <a:pt x="16073550" y="10312730"/>
                  <a:pt x="15241952" y="11144328"/>
                  <a:pt x="14216125" y="11144328"/>
                </a:cubicBezTo>
                <a:cubicBezTo>
                  <a:pt x="14216124" y="11144328"/>
                  <a:pt x="14216124" y="11144327"/>
                  <a:pt x="14216124" y="11144327"/>
                </a:cubicBezTo>
                <a:lnTo>
                  <a:pt x="0" y="11144328"/>
                </a:lnTo>
                <a:lnTo>
                  <a:pt x="0" y="1857425"/>
                </a:lnTo>
                <a:cubicBezTo>
                  <a:pt x="1" y="831598"/>
                  <a:pt x="831598" y="1"/>
                  <a:pt x="1857425" y="2"/>
                </a:cubicBezTo>
                <a:cubicBezTo>
                  <a:pt x="1857426" y="2"/>
                  <a:pt x="1857426" y="2"/>
                  <a:pt x="1857427" y="2"/>
                </a:cubicBezTo>
                <a:lnTo>
                  <a:pt x="1857425" y="0"/>
                </a:lnTo>
                <a:close/>
              </a:path>
            </a:pathLst>
          </a:custGeom>
          <a:solidFill>
            <a:schemeClr val="lt1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B31605"/>
              </a:buClr>
              <a:buSzPts val="6600"/>
              <a:buFont typeface="Arial Rounded"/>
              <a:buNone/>
            </a:pPr>
            <a:r>
              <a:rPr lang="en-US" sz="6600" b="1" i="0" u="none">
                <a:solidFill>
                  <a:srgbClr val="0620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6600" b="1">
                <a:solidFill>
                  <a:srgbClr val="0620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etodologia</a:t>
            </a:r>
            <a:endParaRPr>
              <a:solidFill>
                <a:srgbClr val="0620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  <a:t>Descrever</a:t>
            </a: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  <a:t>a metodologia utilizada na pesquisa;</a:t>
            </a: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  <a:t>descrever as técnicas utilizadas nas atividades de pesquisa.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4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61550" y="1232675"/>
            <a:ext cx="328359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Rounded"/>
              <a:buNone/>
            </a:pPr>
            <a:r>
              <a:rPr lang="en-US" sz="49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Universidade Federal do Sul da Bahia</a:t>
            </a: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55625" y="36613654"/>
            <a:ext cx="31021952" cy="5720041"/>
          </a:xfrm>
          <a:custGeom>
            <a:avLst/>
            <a:gdLst/>
            <a:ahLst/>
            <a:cxnLst/>
            <a:rect l="l" t="t" r="r" b="b"/>
            <a:pathLst>
              <a:path w="13787534" h="11215766" extrusionOk="0">
                <a:moveTo>
                  <a:pt x="1869332" y="0"/>
                </a:moveTo>
                <a:lnTo>
                  <a:pt x="13787534" y="0"/>
                </a:lnTo>
                <a:lnTo>
                  <a:pt x="13787534" y="9346434"/>
                </a:lnTo>
                <a:cubicBezTo>
                  <a:pt x="13787534" y="10378837"/>
                  <a:pt x="12950605" y="11215766"/>
                  <a:pt x="11918202" y="11215766"/>
                </a:cubicBezTo>
                <a:cubicBezTo>
                  <a:pt x="11918201" y="11215766"/>
                  <a:pt x="11918201" y="11215765"/>
                  <a:pt x="11918201" y="11215765"/>
                </a:cubicBezTo>
                <a:lnTo>
                  <a:pt x="0" y="11215766"/>
                </a:lnTo>
                <a:lnTo>
                  <a:pt x="0" y="1869332"/>
                </a:lnTo>
                <a:cubicBezTo>
                  <a:pt x="1" y="836929"/>
                  <a:pt x="836929" y="1"/>
                  <a:pt x="1869332" y="2"/>
                </a:cubicBezTo>
                <a:cubicBezTo>
                  <a:pt x="1869332" y="2"/>
                  <a:pt x="1869333" y="2"/>
                  <a:pt x="1869334" y="2"/>
                </a:cubicBezTo>
                <a:lnTo>
                  <a:pt x="1869332" y="0"/>
                </a:lnTo>
                <a:close/>
              </a:path>
            </a:pathLst>
          </a:custGeom>
          <a:solidFill>
            <a:schemeClr val="lt1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B31605"/>
              </a:buClr>
              <a:buSzPts val="6600"/>
              <a:buFont typeface="Arial Rounded"/>
              <a:buNone/>
            </a:pPr>
            <a:r>
              <a:rPr lang="en-US" sz="6600" b="1" i="0" u="none">
                <a:solidFill>
                  <a:srgbClr val="0620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>
              <a:solidFill>
                <a:srgbClr val="0620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endParaRPr sz="400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  <a:t>Listar apenas as referências mencionadas no texto. </a:t>
            </a: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Seguir normas da ABNT. Exemplos: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ALVES, P. C. A experiência da enfermidade: considerações teóricas. </a:t>
            </a:r>
            <a:r>
              <a:rPr lang="en-US" sz="400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Cad. Saúde Pública</a:t>
            </a: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 Rio de Janeiro, v. 9, n. 3, p. 263-271, set. 1993.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ALVES, P. C. B.; SOUZA, I. M. Escolha e avaliação de tratamento para problemas de saúde: considerações sobre o itinerário terapêutico. In: RABELO, M. C., ALVES, P. C. B., SOUZA, I. M. A. (Orgs). </a:t>
            </a:r>
            <a:r>
              <a:rPr lang="en-US" sz="400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Experiência de doença e narrativa</a:t>
            </a: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Rio de Janeiro: Editora Fiocruz; 1999.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16210750" y="29101675"/>
            <a:ext cx="15547467" cy="7329667"/>
          </a:xfrm>
          <a:custGeom>
            <a:avLst/>
            <a:gdLst/>
            <a:ahLst/>
            <a:cxnLst/>
            <a:rect l="l" t="t" r="r" b="b"/>
            <a:pathLst>
              <a:path w="21297900" h="5500688" extrusionOk="0">
                <a:moveTo>
                  <a:pt x="916800" y="0"/>
                </a:moveTo>
                <a:lnTo>
                  <a:pt x="21297900" y="0"/>
                </a:lnTo>
                <a:lnTo>
                  <a:pt x="21297900" y="4583888"/>
                </a:lnTo>
                <a:cubicBezTo>
                  <a:pt x="21297900" y="5090222"/>
                  <a:pt x="20887434" y="5500688"/>
                  <a:pt x="20381100" y="5500688"/>
                </a:cubicBezTo>
                <a:cubicBezTo>
                  <a:pt x="20381099" y="5500688"/>
                  <a:pt x="20381099" y="5500687"/>
                  <a:pt x="20381099" y="5500687"/>
                </a:cubicBezTo>
                <a:lnTo>
                  <a:pt x="0" y="5500688"/>
                </a:lnTo>
                <a:lnTo>
                  <a:pt x="0" y="916800"/>
                </a:lnTo>
                <a:cubicBezTo>
                  <a:pt x="0" y="410465"/>
                  <a:pt x="410465" y="0"/>
                  <a:pt x="916800" y="1"/>
                </a:cubicBezTo>
                <a:cubicBezTo>
                  <a:pt x="916800" y="1"/>
                  <a:pt x="916801" y="1"/>
                  <a:pt x="916801" y="1"/>
                </a:cubicBezTo>
                <a:lnTo>
                  <a:pt x="916800" y="0"/>
                </a:lnTo>
                <a:close/>
              </a:path>
            </a:pathLst>
          </a:custGeom>
          <a:solidFill>
            <a:schemeClr val="lt1"/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B31605"/>
              </a:buClr>
              <a:buSzPts val="6600"/>
              <a:buFont typeface="Arial Rounded"/>
              <a:buNone/>
            </a:pPr>
            <a:r>
              <a:rPr lang="en-US" sz="6600" b="1" i="0" u="none">
                <a:solidFill>
                  <a:srgbClr val="06206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Considerações finais</a:t>
            </a:r>
            <a:endParaRPr>
              <a:solidFill>
                <a:srgbClr val="0620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Síntese final dos achado</a:t>
            </a:r>
            <a: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endParaRPr sz="4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endParaRPr sz="440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</a:pPr>
            <a:endParaRPr sz="440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4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0225" y="947751"/>
            <a:ext cx="4323071" cy="57307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"/>
          <p:cNvSpPr txBox="1"/>
          <p:nvPr/>
        </p:nvSpPr>
        <p:spPr>
          <a:xfrm>
            <a:off x="7023300" y="5444675"/>
            <a:ext cx="191124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B31605"/>
              </a:buClr>
              <a:buSzPts val="6000"/>
              <a:buFont typeface="Arial"/>
              <a:buNone/>
            </a:pPr>
            <a:r>
              <a:rPr lang="en-US" sz="4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Autor(es)</a:t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Personalizar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Rounded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Sule</dc:creator>
  <cp:lastModifiedBy>Janaina Losada</cp:lastModifiedBy>
  <cp:revision>1</cp:revision>
  <dcterms:created xsi:type="dcterms:W3CDTF">1601-01-01T00:00:00Z</dcterms:created>
  <dcterms:modified xsi:type="dcterms:W3CDTF">2022-09-06T23:17:26Z</dcterms:modified>
</cp:coreProperties>
</file>